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77" r:id="rId3"/>
    <p:sldId id="278" r:id="rId4"/>
    <p:sldId id="279" r:id="rId5"/>
    <p:sldId id="28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C0F14-360B-48F0-B28E-F3016DE3AFB0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131E9-C7FD-4C31-A2A8-2D8E9E705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5428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95CA0-25A5-4B6E-BAA4-7186AC8C3084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E0384-7E96-45DF-8D72-BF21E60E38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112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9AF1-4BB4-491F-A9E7-BD5BE448A102}" type="datetime1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2C61-DD35-4AB3-AE7D-337D0B330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10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74F5-CEE7-4622-9715-0D606EFA8A6B}" type="datetime1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2C61-DD35-4AB3-AE7D-337D0B330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85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D4E6-EEC6-48B2-910C-584441E93A5B}" type="datetime1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2C61-DD35-4AB3-AE7D-337D0B330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83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20DB-3189-406A-932B-38ADFA86F27A}" type="datetime1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2C61-DD35-4AB3-AE7D-337D0B330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01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78D58-AEC3-46FE-A144-5EE6F1B355C1}" type="datetime1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2C61-DD35-4AB3-AE7D-337D0B330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52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A5CC-46B6-49EA-B93E-F16B5B5127D9}" type="datetime1">
              <a:rPr lang="ru-RU" smtClean="0"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2C61-DD35-4AB3-AE7D-337D0B330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24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EE1C-5B2A-4851-9247-7C5E45446131}" type="datetime1">
              <a:rPr lang="ru-RU" smtClean="0"/>
              <a:t>12.03.2020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2C61-DD35-4AB3-AE7D-337D0B330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04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28C0-4410-4BD5-9B60-9E09B03E92EA}" type="datetime1">
              <a:rPr lang="ru-RU" smtClean="0"/>
              <a:t>12.03.2020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2C61-DD35-4AB3-AE7D-337D0B330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12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5785-CAEF-4138-9463-5B5DAE9BC822}" type="datetime1">
              <a:rPr lang="ru-RU" smtClean="0"/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2C61-DD35-4AB3-AE7D-337D0B330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42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7AFF-1BDA-4320-8644-7211DE258016}" type="datetime1">
              <a:rPr lang="ru-RU" smtClean="0"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2C61-DD35-4AB3-AE7D-337D0B330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90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0FFF-135C-443E-A300-733C0B862C4C}" type="datetime1">
              <a:rPr lang="ru-RU" smtClean="0"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2C61-DD35-4AB3-AE7D-337D0B330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35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BE39A-63C0-4112-8505-D88243F60B9C}" type="datetime1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B2C61-DD35-4AB3-AE7D-337D0B330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59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A3FB2C61-DD35-4AB3-AE7D-337D0B330D7D}" type="slidenum">
              <a:rPr lang="ru-RU" sz="1800" b="1" smtClean="0">
                <a:solidFill>
                  <a:srgbClr val="002060"/>
                </a:solidFill>
              </a:rPr>
              <a:t>1</a:t>
            </a:fld>
            <a:endParaRPr lang="ru-RU" sz="1800" b="1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0007" cy="68580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46180" y="3025833"/>
            <a:ext cx="11832460" cy="22720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9875" marR="107950" indent="-226695" algn="r">
              <a:spcAft>
                <a:spcPts val="0"/>
              </a:spcAft>
            </a:pPr>
            <a:r>
              <a:rPr lang="ru-RU" sz="2800" b="1" dirty="0">
                <a:solidFill>
                  <a:srgbClr val="2F3A8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ПРОФИЛАКТИКА ТРАВМАТИЗМА НА ЗАНЯТИЯХ </a:t>
            </a:r>
          </a:p>
          <a:p>
            <a:pPr marL="269875" marR="107950" indent="-226695" algn="r">
              <a:spcAft>
                <a:spcPts val="0"/>
              </a:spcAft>
            </a:pPr>
            <a:r>
              <a:rPr lang="ru-RU" sz="2800" b="1" dirty="0">
                <a:solidFill>
                  <a:srgbClr val="2F3A8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ВОЛЕЙБОЛОМ</a:t>
            </a:r>
            <a:endParaRPr lang="ru-RU" sz="2800" b="1" dirty="0">
              <a:solidFill>
                <a:srgbClr val="2F3A8B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80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r>
              <a:rPr lang="ru-RU" sz="18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63826" y="196427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white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«</a:t>
            </a:r>
            <a:r>
              <a:rPr lang="ru-RU" sz="2800" b="1" i="1" dirty="0">
                <a:solidFill>
                  <a:prstClr val="white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 помощь учителю»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4029" y="1055410"/>
            <a:ext cx="9218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white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Типичные травмы на занятиях волейболом</a:t>
            </a:r>
            <a:endParaRPr lang="ru-RU" sz="2400" b="1" i="1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" y="1652783"/>
            <a:ext cx="11410834" cy="2341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Травмы при занятии волейболом: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вывихи, ушибы, переломы фаланг пальцев, растяжение связочного аппарата лучезапястного сустава, вывихи плечевого сустава, ушибы головы и туловища. Следствием </a:t>
            </a:r>
            <a:r>
              <a:rPr lang="ru-RU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плохой разминки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могут стать: растяжение и разрывы мышц голени, ахиллова сухожилия, связок голеностопного сустава, повреждение коленных суставов.     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" y="4190936"/>
            <a:ext cx="114108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Причины получения травмы.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Травмы во время игры в волейбол можно получить при приёме сильно поданного мяча, падениях, прыжках и блокировании мяча. </a:t>
            </a:r>
            <a:r>
              <a:rPr lang="ru-RU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Неопытность и отсутствие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быстрой реакции у одних и сильные удары по мячу других могут стать причиной повреждений кистей рук, лица, головы и туловища.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141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r>
              <a:rPr lang="ru-RU" sz="18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63826" y="196427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white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«</a:t>
            </a:r>
            <a:r>
              <a:rPr lang="ru-RU" sz="2800" b="1" i="1" dirty="0">
                <a:solidFill>
                  <a:prstClr val="white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 помощь учителю»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4029" y="1055410"/>
            <a:ext cx="9218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white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Правила безопасности при занятии волейболом</a:t>
            </a:r>
            <a:endParaRPr lang="ru-RU" sz="2400" b="1" i="1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" y="1783894"/>
            <a:ext cx="114108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1. Проводить занятие на сухой спортивной площадке или в </a:t>
            </a:r>
            <a:r>
              <a:rPr lang="ru-RU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спортзале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с чистым и сухим полом.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2. Занимающиеся должны быть в </a:t>
            </a:r>
            <a:r>
              <a:rPr lang="ru-RU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спортивной одежде и спортивной обуви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(тренировочный костюм, майки, спортивные трусы, кроссовки с нескользящей подошвой).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3. В начале занятия – </a:t>
            </a:r>
            <a:r>
              <a:rPr lang="ru-RU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разминка.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Подбор упражнений осуществляется с учетом </a:t>
            </a:r>
            <a:r>
              <a:rPr lang="ru-RU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задач урока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, подготовленности учащихся, условий проведения урока. Рекомендуется включать акцентированные </a:t>
            </a:r>
            <a:r>
              <a:rPr lang="ru-RU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упражнения для кистей, пальцев рук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, плечевых, коленных и голеностопных суставов.</a:t>
            </a:r>
          </a:p>
          <a:p>
            <a:pPr algn="just">
              <a:lnSpc>
                <a:spcPct val="150000"/>
              </a:lnSpc>
            </a:pP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30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r>
              <a:rPr lang="ru-RU" sz="18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63826" y="196427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white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«</a:t>
            </a:r>
            <a:r>
              <a:rPr lang="ru-RU" sz="2800" b="1" i="1" dirty="0">
                <a:solidFill>
                  <a:prstClr val="white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 помощь учителю»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4029" y="1055410"/>
            <a:ext cx="9218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white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Правила безопасности при занятии волейболом</a:t>
            </a:r>
            <a:endParaRPr lang="ru-RU" sz="2400" b="1" i="1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2633" y="1777474"/>
            <a:ext cx="11410834" cy="4648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4. При обучение нападающему удару провести </a:t>
            </a:r>
            <a:r>
              <a:rPr lang="ru-RU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специальную разминку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. В процессе выполнения задания следить, чтобы посторонний мяч не попал под ноги игрока, наносящего удар по мячу.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5. Перед отработкой защитных действий следует обучить технике (всем способам) </a:t>
            </a:r>
            <a:r>
              <a:rPr lang="ru-RU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падений и приземлений.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6. Перед изучением техники приема и передачи мяча, нападающего удара и блока обязательно проделать несколько </a:t>
            </a:r>
            <a:r>
              <a:rPr lang="ru-RU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разминочных упражнений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, обратив особое внимание на </a:t>
            </a:r>
            <a:r>
              <a:rPr lang="ru-RU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пальцы и кисти рук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(т.е. подготовить руки к выполнению упражнений). Перед двухсторонней игрой обязательна разминка всех групп мышц и суставов.</a:t>
            </a:r>
          </a:p>
          <a:p>
            <a:pPr algn="just">
              <a:lnSpc>
                <a:spcPct val="150000"/>
              </a:lnSpc>
            </a:pP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19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r>
              <a:rPr lang="ru-RU" sz="18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63826" y="196427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white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«</a:t>
            </a:r>
            <a:r>
              <a:rPr lang="ru-RU" sz="2800" b="1" i="1" dirty="0">
                <a:solidFill>
                  <a:prstClr val="white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 помощь учителю»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4029" y="1055410"/>
            <a:ext cx="9218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white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Профилактика травматизма </a:t>
            </a:r>
            <a:endParaRPr lang="ru-RU" sz="2400" b="1" i="1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19" y="1578630"/>
            <a:ext cx="11493961" cy="95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Для профилактике травм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при изучении упражнений в волейболе рекомендуется на каждом уроке проводить упражнения по </a:t>
            </a:r>
            <a:r>
              <a:rPr lang="ru-RU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укреплению пальцев рук.</a:t>
            </a:r>
            <a:endParaRPr lang="ru-RU" sz="2000" b="1" i="1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505" y="2504103"/>
            <a:ext cx="1149396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1. Упор лежа на кончиках пальцев рук: на пяти пальцах, на четырёх, на трёх, на двух, на двух и на одной руке. Пальцы складывать таким образом, чтобы они образовывали широкую чашу.</a:t>
            </a:r>
          </a:p>
          <a:p>
            <a:pPr algn="just">
              <a:lnSpc>
                <a:spcPct val="150000"/>
              </a:lnSpc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Время выполнения упражнения: 15–30 секунд. Для облегчения упражнения можно применять упор на скамейке.</a:t>
            </a:r>
          </a:p>
          <a:p>
            <a:pPr algn="just">
              <a:lnSpc>
                <a:spcPct val="150000"/>
              </a:lnSpc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2. Сгибание и разгибание рук в упоре лежа («отжимание») на кончиках пальцев рук: на пяти пальцах, на четырёх, на трёх, на двух, на двух и на одной руке. Выполнять 10–15 раз.</a:t>
            </a:r>
          </a:p>
          <a:p>
            <a:pPr algn="just">
              <a:lnSpc>
                <a:spcPct val="150000"/>
              </a:lnSpc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3. Стоя лицом к стене на расстоянии 1–1,5 м, выполнить отталкивание пальцами рук от стены. Выполнять 10–15 раз.</a:t>
            </a:r>
          </a:p>
          <a:p>
            <a:pPr algn="just">
              <a:lnSpc>
                <a:spcPct val="150000"/>
              </a:lnSpc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Предлагаемые упражнения рекомендуется использовать и в основной части урока физической культуры для развития физических качеств. Время, затраченное на выполнение упражнений, не должно превышать 10 минут. При выполнении упражнений необходимо соблюдать меры безопасности.</a:t>
            </a:r>
            <a:endParaRPr lang="ru-RU" sz="1600" b="1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7218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</TotalTime>
  <Words>525</Words>
  <Application>Microsoft Office PowerPoint</Application>
  <PresentationFormat>Широкоэкранный</PresentationFormat>
  <Paragraphs>29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64</cp:revision>
  <dcterms:created xsi:type="dcterms:W3CDTF">2019-12-20T08:30:04Z</dcterms:created>
  <dcterms:modified xsi:type="dcterms:W3CDTF">2020-03-12T09:45:56Z</dcterms:modified>
</cp:coreProperties>
</file>