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6" r:id="rId2"/>
    <p:sldMasterId id="2147483708" r:id="rId3"/>
  </p:sldMasterIdLst>
  <p:sldIdLst>
    <p:sldId id="256" r:id="rId4"/>
    <p:sldId id="289" r:id="rId5"/>
    <p:sldId id="285" r:id="rId6"/>
    <p:sldId id="287" r:id="rId7"/>
    <p:sldId id="294" r:id="rId8"/>
    <p:sldId id="286" r:id="rId9"/>
    <p:sldId id="293" r:id="rId10"/>
    <p:sldId id="258" r:id="rId11"/>
    <p:sldId id="275" r:id="rId12"/>
    <p:sldId id="295" r:id="rId13"/>
    <p:sldId id="296" r:id="rId14"/>
  </p:sldIdLst>
  <p:sldSz cx="12192000" cy="6858000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156" userDrawn="1">
          <p15:clr>
            <a:srgbClr val="A4A3A4"/>
          </p15:clr>
        </p15:guide>
        <p15:guide id="2" pos="423" userDrawn="1">
          <p15:clr>
            <a:srgbClr val="A4A3A4"/>
          </p15:clr>
        </p15:guide>
        <p15:guide id="3" pos="7257" userDrawn="1">
          <p15:clr>
            <a:srgbClr val="A4A3A4"/>
          </p15:clr>
        </p15:guide>
        <p15:guide id="4" orient="horz" pos="4144" userDrawn="1">
          <p15:clr>
            <a:srgbClr val="A4A3A4"/>
          </p15:clr>
        </p15:guide>
        <p15:guide id="5" pos="43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34587" autoAdjust="0"/>
    <p:restoredTop sz="94660" autoAdjust="0"/>
  </p:normalViewPr>
  <p:slideViewPr>
    <p:cSldViewPr showGuides="1">
      <p:cViewPr varScale="1">
        <p:scale>
          <a:sx n="113" d="100"/>
          <a:sy n="113" d="100"/>
        </p:scale>
        <p:origin x="-186" y="-96"/>
      </p:cViewPr>
      <p:guideLst>
        <p:guide orient="horz" pos="4156"/>
        <p:guide orient="horz" pos="4144"/>
        <p:guide pos="423"/>
        <p:guide pos="7257"/>
        <p:guide pos="4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45000" cy="45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85F0CD-F400-4AF4-843F-DF4BAF2FD581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695D6B04-1823-4CE8-A655-DAAD0DA70DA8}">
      <dgm:prSet phldrT="[Текст]" custT="1"/>
      <dgm:spPr/>
      <dgm:t>
        <a:bodyPr/>
        <a:lstStyle/>
        <a:p>
          <a:r>
            <a:rPr lang="ru-RU" sz="1600" b="1" dirty="0" smtClean="0"/>
            <a:t>В параллели 7-х классов общеобразовательной организации кроме профильного кадетского класса должно функционировать не менее трех общеобразовательных классов</a:t>
          </a:r>
          <a:endParaRPr lang="ru-RU" sz="1600" b="1" dirty="0"/>
        </a:p>
      </dgm:t>
    </dgm:pt>
    <dgm:pt modelId="{B47716B3-D077-4056-852F-5500CF8A2269}" type="parTrans" cxnId="{25BBBE86-639D-40F9-9C3A-D6702C0F3F92}">
      <dgm:prSet/>
      <dgm:spPr/>
      <dgm:t>
        <a:bodyPr/>
        <a:lstStyle/>
        <a:p>
          <a:endParaRPr lang="ru-RU" sz="1050"/>
        </a:p>
      </dgm:t>
    </dgm:pt>
    <dgm:pt modelId="{967EABC2-DB1F-438F-97FB-1B6C2E71588C}" type="sibTrans" cxnId="{25BBBE86-639D-40F9-9C3A-D6702C0F3F92}">
      <dgm:prSet/>
      <dgm:spPr/>
      <dgm:t>
        <a:bodyPr/>
        <a:lstStyle/>
        <a:p>
          <a:endParaRPr lang="ru-RU" sz="1050"/>
        </a:p>
      </dgm:t>
    </dgm:pt>
    <dgm:pt modelId="{16C725BA-C742-45AA-8EF1-91C56521B84A}">
      <dgm:prSet phldrT="[Текст]" custT="1"/>
      <dgm:spPr/>
      <dgm:t>
        <a:bodyPr/>
        <a:lstStyle/>
        <a:p>
          <a:r>
            <a:rPr lang="ru-RU" sz="1600" b="1" dirty="0" smtClean="0"/>
            <a:t>Образовательные организации обеспечивают профильность обучения путем заключения пятисторонних соглашений о сотрудничестве с:</a:t>
          </a:r>
          <a:endParaRPr lang="ru-RU" sz="1600" b="1" dirty="0"/>
        </a:p>
      </dgm:t>
    </dgm:pt>
    <dgm:pt modelId="{94246ADB-27DA-4EB4-B4B2-C30E41039A17}" type="parTrans" cxnId="{AF83BF1B-D2DD-48FC-8B74-2E94A52505F4}">
      <dgm:prSet/>
      <dgm:spPr/>
      <dgm:t>
        <a:bodyPr/>
        <a:lstStyle/>
        <a:p>
          <a:endParaRPr lang="ru-RU" sz="1050"/>
        </a:p>
      </dgm:t>
    </dgm:pt>
    <dgm:pt modelId="{E05B9728-AAC3-49C0-8D54-C0359A3B41F4}" type="sibTrans" cxnId="{AF83BF1B-D2DD-48FC-8B74-2E94A52505F4}">
      <dgm:prSet/>
      <dgm:spPr/>
      <dgm:t>
        <a:bodyPr/>
        <a:lstStyle/>
        <a:p>
          <a:endParaRPr lang="ru-RU" sz="1050"/>
        </a:p>
      </dgm:t>
    </dgm:pt>
    <dgm:pt modelId="{9643A1E2-2889-44E0-980C-2DCF20495770}">
      <dgm:prSet custT="1"/>
      <dgm:spPr/>
      <dgm:t>
        <a:bodyPr/>
        <a:lstStyle/>
        <a:p>
          <a:r>
            <a:rPr lang="ru-RU" sz="1400" b="1" dirty="0" smtClean="0"/>
            <a:t>Общественными организациями ветеранов соответствующего органа государственной власти.</a:t>
          </a:r>
        </a:p>
      </dgm:t>
    </dgm:pt>
    <dgm:pt modelId="{DA8851CC-2EA2-454A-A964-88BF4B9C6F87}" type="parTrans" cxnId="{3E55F592-8F64-4519-B443-4C7E1A1EA8BB}">
      <dgm:prSet/>
      <dgm:spPr/>
      <dgm:t>
        <a:bodyPr/>
        <a:lstStyle/>
        <a:p>
          <a:endParaRPr lang="ru-RU" sz="2000"/>
        </a:p>
      </dgm:t>
    </dgm:pt>
    <dgm:pt modelId="{59C1E283-1A7C-4764-8501-ADBC86D5790C}" type="sibTrans" cxnId="{3E55F592-8F64-4519-B443-4C7E1A1EA8BB}">
      <dgm:prSet/>
      <dgm:spPr/>
      <dgm:t>
        <a:bodyPr/>
        <a:lstStyle/>
        <a:p>
          <a:endParaRPr lang="ru-RU" sz="2000"/>
        </a:p>
      </dgm:t>
    </dgm:pt>
    <dgm:pt modelId="{69B25703-1C43-41FF-8584-62A5B9D9B436}">
      <dgm:prSet custT="1"/>
      <dgm:spPr/>
      <dgm:t>
        <a:bodyPr/>
        <a:lstStyle/>
        <a:p>
          <a:r>
            <a:rPr lang="ru-RU" sz="1400" b="1" smtClean="0"/>
            <a:t>Вузами, находящимися в ведении соответствующего органа гос. власти, гос. службы российского казачества и др.</a:t>
          </a:r>
          <a:endParaRPr lang="ru-RU" sz="1400" b="1" dirty="0" smtClean="0"/>
        </a:p>
      </dgm:t>
    </dgm:pt>
    <dgm:pt modelId="{92596773-97AF-46F4-AC7E-589CDB9FA110}" type="parTrans" cxnId="{706F1E8B-95CC-485C-AD46-5BA5052F9A3B}">
      <dgm:prSet/>
      <dgm:spPr/>
      <dgm:t>
        <a:bodyPr/>
        <a:lstStyle/>
        <a:p>
          <a:endParaRPr lang="ru-RU" sz="2000"/>
        </a:p>
      </dgm:t>
    </dgm:pt>
    <dgm:pt modelId="{77804FCC-B139-4A96-92EF-C138A1B1AED4}" type="sibTrans" cxnId="{706F1E8B-95CC-485C-AD46-5BA5052F9A3B}">
      <dgm:prSet/>
      <dgm:spPr/>
      <dgm:t>
        <a:bodyPr/>
        <a:lstStyle/>
        <a:p>
          <a:endParaRPr lang="ru-RU" sz="2000"/>
        </a:p>
      </dgm:t>
    </dgm:pt>
    <dgm:pt modelId="{4BE8025E-3DA2-44AC-AADD-AB207818CFC9}">
      <dgm:prSet custT="1"/>
      <dgm:spPr/>
      <dgm:t>
        <a:bodyPr/>
        <a:lstStyle/>
        <a:p>
          <a:r>
            <a:rPr lang="ru-RU" sz="1400" b="1" dirty="0" smtClean="0"/>
            <a:t>Военным комиссариатом города Москвы.</a:t>
          </a:r>
          <a:endParaRPr lang="ru-RU" sz="1400" b="1" dirty="0"/>
        </a:p>
      </dgm:t>
    </dgm:pt>
    <dgm:pt modelId="{217C575C-0B3B-4919-B5CB-6AEE51FC3F3D}" type="parTrans" cxnId="{26189E74-B754-47AB-BA79-E19C2DF8D427}">
      <dgm:prSet/>
      <dgm:spPr/>
      <dgm:t>
        <a:bodyPr/>
        <a:lstStyle/>
        <a:p>
          <a:endParaRPr lang="ru-RU" sz="2000"/>
        </a:p>
      </dgm:t>
    </dgm:pt>
    <dgm:pt modelId="{266C5BB8-6D81-4DFB-AFF5-3ED5EA05803B}" type="sibTrans" cxnId="{26189E74-B754-47AB-BA79-E19C2DF8D427}">
      <dgm:prSet/>
      <dgm:spPr/>
      <dgm:t>
        <a:bodyPr/>
        <a:lstStyle/>
        <a:p>
          <a:endParaRPr lang="ru-RU" sz="2000"/>
        </a:p>
      </dgm:t>
    </dgm:pt>
    <dgm:pt modelId="{D75489CE-BDC5-467C-BCF6-1B036B0912F5}">
      <dgm:prSet phldrT="[Текст]" custT="1"/>
      <dgm:spPr/>
      <dgm:t>
        <a:bodyPr/>
        <a:lstStyle/>
        <a:p>
          <a:r>
            <a:rPr lang="ru-RU" sz="1400" b="1" dirty="0" smtClean="0"/>
            <a:t>Органами государственной власти, государственной службы российского казачества и др.</a:t>
          </a:r>
          <a:endParaRPr lang="ru-RU" sz="1400" b="1" dirty="0"/>
        </a:p>
      </dgm:t>
    </dgm:pt>
    <dgm:pt modelId="{1E60A951-9379-41BB-8253-71B49AF0DFF9}" type="parTrans" cxnId="{B2EA63D7-1C81-49E8-BDB1-0608CE688ABF}">
      <dgm:prSet/>
      <dgm:spPr/>
      <dgm:t>
        <a:bodyPr/>
        <a:lstStyle/>
        <a:p>
          <a:endParaRPr lang="ru-RU" sz="2000"/>
        </a:p>
      </dgm:t>
    </dgm:pt>
    <dgm:pt modelId="{D3258FD9-8239-4238-A861-D8B43062FDBD}" type="sibTrans" cxnId="{B2EA63D7-1C81-49E8-BDB1-0608CE688ABF}">
      <dgm:prSet/>
      <dgm:spPr/>
      <dgm:t>
        <a:bodyPr/>
        <a:lstStyle/>
        <a:p>
          <a:endParaRPr lang="ru-RU" sz="2000"/>
        </a:p>
      </dgm:t>
    </dgm:pt>
    <dgm:pt modelId="{8E926717-911E-40B9-B7F3-B7657F16038A}">
      <dgm:prSet phldrT="[Текст]" custT="1"/>
      <dgm:spPr/>
      <dgm:t>
        <a:bodyPr/>
        <a:lstStyle/>
        <a:p>
          <a:r>
            <a:rPr lang="ru-RU" sz="1600" b="1" dirty="0" smtClean="0"/>
            <a:t>Прием обучающихся осуществляется с учетом годности по здоровью и успехам в учебе</a:t>
          </a:r>
          <a:endParaRPr lang="ru-RU" sz="1600" b="1" dirty="0"/>
        </a:p>
      </dgm:t>
    </dgm:pt>
    <dgm:pt modelId="{33620594-BBE7-406D-A890-1E8C1F364FA2}" type="parTrans" cxnId="{DB2CD631-C550-4A3E-9C92-638F06FE9AE1}">
      <dgm:prSet/>
      <dgm:spPr/>
      <dgm:t>
        <a:bodyPr/>
        <a:lstStyle/>
        <a:p>
          <a:endParaRPr lang="ru-RU"/>
        </a:p>
      </dgm:t>
    </dgm:pt>
    <dgm:pt modelId="{930E10D9-53EC-4C36-A9A3-9E1881934620}" type="sibTrans" cxnId="{DB2CD631-C550-4A3E-9C92-638F06FE9AE1}">
      <dgm:prSet/>
      <dgm:spPr/>
      <dgm:t>
        <a:bodyPr/>
        <a:lstStyle/>
        <a:p>
          <a:endParaRPr lang="ru-RU"/>
        </a:p>
      </dgm:t>
    </dgm:pt>
    <dgm:pt modelId="{08781426-B93D-4FB4-8BB2-869E4E9621DB}" type="pres">
      <dgm:prSet presAssocID="{A985F0CD-F400-4AF4-843F-DF4BAF2FD58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3B9DC71-5D96-4E3F-96FC-8DD5D342D6A9}" type="pres">
      <dgm:prSet presAssocID="{695D6B04-1823-4CE8-A655-DAAD0DA70DA8}" presName="parentLin" presStyleCnt="0"/>
      <dgm:spPr/>
      <dgm:t>
        <a:bodyPr/>
        <a:lstStyle/>
        <a:p>
          <a:endParaRPr lang="ru-RU"/>
        </a:p>
      </dgm:t>
    </dgm:pt>
    <dgm:pt modelId="{C46E984C-26C7-4E28-AF02-B97E2FFCB039}" type="pres">
      <dgm:prSet presAssocID="{695D6B04-1823-4CE8-A655-DAAD0DA70DA8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910C40C1-FC40-45F4-A10A-C6EA0DF37F53}" type="pres">
      <dgm:prSet presAssocID="{695D6B04-1823-4CE8-A655-DAAD0DA70DA8}" presName="parentText" presStyleLbl="node1" presStyleIdx="0" presStyleCnt="3" custScaleX="131246" custScaleY="22501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3D2486-88DB-4AA0-AEAC-2804CC2C9511}" type="pres">
      <dgm:prSet presAssocID="{695D6B04-1823-4CE8-A655-DAAD0DA70DA8}" presName="negativeSpace" presStyleCnt="0"/>
      <dgm:spPr/>
      <dgm:t>
        <a:bodyPr/>
        <a:lstStyle/>
        <a:p>
          <a:endParaRPr lang="ru-RU"/>
        </a:p>
      </dgm:t>
    </dgm:pt>
    <dgm:pt modelId="{5822E5FA-8922-4440-8385-C2CA432BF001}" type="pres">
      <dgm:prSet presAssocID="{695D6B04-1823-4CE8-A655-DAAD0DA70DA8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8940B5-0536-43AB-91FA-F9F7A4185B90}" type="pres">
      <dgm:prSet presAssocID="{967EABC2-DB1F-438F-97FB-1B6C2E71588C}" presName="spaceBetweenRectangles" presStyleCnt="0"/>
      <dgm:spPr/>
      <dgm:t>
        <a:bodyPr/>
        <a:lstStyle/>
        <a:p>
          <a:endParaRPr lang="ru-RU"/>
        </a:p>
      </dgm:t>
    </dgm:pt>
    <dgm:pt modelId="{0DAA5768-A40C-4FEA-BE7A-0E6287B3D6D3}" type="pres">
      <dgm:prSet presAssocID="{16C725BA-C742-45AA-8EF1-91C56521B84A}" presName="parentLin" presStyleCnt="0"/>
      <dgm:spPr/>
      <dgm:t>
        <a:bodyPr/>
        <a:lstStyle/>
        <a:p>
          <a:endParaRPr lang="ru-RU"/>
        </a:p>
      </dgm:t>
    </dgm:pt>
    <dgm:pt modelId="{B009DBA8-DAF7-4711-9276-558D543B48F3}" type="pres">
      <dgm:prSet presAssocID="{16C725BA-C742-45AA-8EF1-91C56521B84A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213760BA-2DCC-414F-8382-ED28221EB001}" type="pres">
      <dgm:prSet presAssocID="{16C725BA-C742-45AA-8EF1-91C56521B84A}" presName="parentText" presStyleLbl="node1" presStyleIdx="1" presStyleCnt="3" custScaleX="131246" custScaleY="22501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93F240-9A52-4E07-B25D-35A521D28E40}" type="pres">
      <dgm:prSet presAssocID="{16C725BA-C742-45AA-8EF1-91C56521B84A}" presName="negativeSpace" presStyleCnt="0"/>
      <dgm:spPr/>
      <dgm:t>
        <a:bodyPr/>
        <a:lstStyle/>
        <a:p>
          <a:endParaRPr lang="ru-RU"/>
        </a:p>
      </dgm:t>
    </dgm:pt>
    <dgm:pt modelId="{885572A8-4F25-4377-BC8B-688DE5BBBE68}" type="pres">
      <dgm:prSet presAssocID="{16C725BA-C742-45AA-8EF1-91C56521B84A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5E96F5-055B-47A6-B79B-EE50D8C6C4E4}" type="pres">
      <dgm:prSet presAssocID="{E05B9728-AAC3-49C0-8D54-C0359A3B41F4}" presName="spaceBetweenRectangles" presStyleCnt="0"/>
      <dgm:spPr/>
    </dgm:pt>
    <dgm:pt modelId="{BC72779C-A921-4F17-BC0A-A241FDC4137B}" type="pres">
      <dgm:prSet presAssocID="{8E926717-911E-40B9-B7F3-B7657F16038A}" presName="parentLin" presStyleCnt="0"/>
      <dgm:spPr/>
    </dgm:pt>
    <dgm:pt modelId="{12C58D2F-35A8-4830-91E5-496AF3255B94}" type="pres">
      <dgm:prSet presAssocID="{8E926717-911E-40B9-B7F3-B7657F16038A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23AC2922-0390-4F12-976B-2A735CD2B421}" type="pres">
      <dgm:prSet presAssocID="{8E926717-911E-40B9-B7F3-B7657F16038A}" presName="parentText" presStyleLbl="node1" presStyleIdx="2" presStyleCnt="3" custScaleX="131246" custScaleY="22501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1263D9-9E3A-464D-A1A7-30BA4ED85149}" type="pres">
      <dgm:prSet presAssocID="{8E926717-911E-40B9-B7F3-B7657F16038A}" presName="negativeSpace" presStyleCnt="0"/>
      <dgm:spPr/>
    </dgm:pt>
    <dgm:pt modelId="{3B5ED532-5E11-4D98-9214-A2E34A14CEBA}" type="pres">
      <dgm:prSet presAssocID="{8E926717-911E-40B9-B7F3-B7657F16038A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966D2CCF-629A-4E7E-AD9B-5F447001CAE9}" type="presOf" srcId="{16C725BA-C742-45AA-8EF1-91C56521B84A}" destId="{B009DBA8-DAF7-4711-9276-558D543B48F3}" srcOrd="0" destOrd="0" presId="urn:microsoft.com/office/officeart/2005/8/layout/list1"/>
    <dgm:cxn modelId="{2D346001-944B-4B8F-928D-C8B0AFF8BBC2}" type="presOf" srcId="{695D6B04-1823-4CE8-A655-DAAD0DA70DA8}" destId="{910C40C1-FC40-45F4-A10A-C6EA0DF37F53}" srcOrd="1" destOrd="0" presId="urn:microsoft.com/office/officeart/2005/8/layout/list1"/>
    <dgm:cxn modelId="{B2EA63D7-1C81-49E8-BDB1-0608CE688ABF}" srcId="{16C725BA-C742-45AA-8EF1-91C56521B84A}" destId="{D75489CE-BDC5-467C-BCF6-1B036B0912F5}" srcOrd="0" destOrd="0" parTransId="{1E60A951-9379-41BB-8253-71B49AF0DFF9}" sibTransId="{D3258FD9-8239-4238-A861-D8B43062FDBD}"/>
    <dgm:cxn modelId="{6DA6FD49-9EE9-4E11-9B3A-6661001B21B7}" type="presOf" srcId="{A985F0CD-F400-4AF4-843F-DF4BAF2FD581}" destId="{08781426-B93D-4FB4-8BB2-869E4E9621DB}" srcOrd="0" destOrd="0" presId="urn:microsoft.com/office/officeart/2005/8/layout/list1"/>
    <dgm:cxn modelId="{50BA3CEF-20E8-46E6-9A9A-4A09AB3195FE}" type="presOf" srcId="{69B25703-1C43-41FF-8584-62A5B9D9B436}" destId="{885572A8-4F25-4377-BC8B-688DE5BBBE68}" srcOrd="0" destOrd="2" presId="urn:microsoft.com/office/officeart/2005/8/layout/list1"/>
    <dgm:cxn modelId="{14F70185-8F50-4035-82A9-778788F8EAD4}" type="presOf" srcId="{16C725BA-C742-45AA-8EF1-91C56521B84A}" destId="{213760BA-2DCC-414F-8382-ED28221EB001}" srcOrd="1" destOrd="0" presId="urn:microsoft.com/office/officeart/2005/8/layout/list1"/>
    <dgm:cxn modelId="{706F1E8B-95CC-485C-AD46-5BA5052F9A3B}" srcId="{16C725BA-C742-45AA-8EF1-91C56521B84A}" destId="{69B25703-1C43-41FF-8584-62A5B9D9B436}" srcOrd="2" destOrd="0" parTransId="{92596773-97AF-46F4-AC7E-589CDB9FA110}" sibTransId="{77804FCC-B139-4A96-92EF-C138A1B1AED4}"/>
    <dgm:cxn modelId="{AF83BF1B-D2DD-48FC-8B74-2E94A52505F4}" srcId="{A985F0CD-F400-4AF4-843F-DF4BAF2FD581}" destId="{16C725BA-C742-45AA-8EF1-91C56521B84A}" srcOrd="1" destOrd="0" parTransId="{94246ADB-27DA-4EB4-B4B2-C30E41039A17}" sibTransId="{E05B9728-AAC3-49C0-8D54-C0359A3B41F4}"/>
    <dgm:cxn modelId="{3E55F592-8F64-4519-B443-4C7E1A1EA8BB}" srcId="{16C725BA-C742-45AA-8EF1-91C56521B84A}" destId="{9643A1E2-2889-44E0-980C-2DCF20495770}" srcOrd="1" destOrd="0" parTransId="{DA8851CC-2EA2-454A-A964-88BF4B9C6F87}" sibTransId="{59C1E283-1A7C-4764-8501-ADBC86D5790C}"/>
    <dgm:cxn modelId="{B5A959C6-48C1-4FF0-9187-41FC5AAD113C}" type="presOf" srcId="{695D6B04-1823-4CE8-A655-DAAD0DA70DA8}" destId="{C46E984C-26C7-4E28-AF02-B97E2FFCB039}" srcOrd="0" destOrd="0" presId="urn:microsoft.com/office/officeart/2005/8/layout/list1"/>
    <dgm:cxn modelId="{26189E74-B754-47AB-BA79-E19C2DF8D427}" srcId="{16C725BA-C742-45AA-8EF1-91C56521B84A}" destId="{4BE8025E-3DA2-44AC-AADD-AB207818CFC9}" srcOrd="3" destOrd="0" parTransId="{217C575C-0B3B-4919-B5CB-6AEE51FC3F3D}" sibTransId="{266C5BB8-6D81-4DFB-AFF5-3ED5EA05803B}"/>
    <dgm:cxn modelId="{00081F34-F815-4D09-9A2C-90DCBBCFA97C}" type="presOf" srcId="{D75489CE-BDC5-467C-BCF6-1B036B0912F5}" destId="{885572A8-4F25-4377-BC8B-688DE5BBBE68}" srcOrd="0" destOrd="0" presId="urn:microsoft.com/office/officeart/2005/8/layout/list1"/>
    <dgm:cxn modelId="{DB2CD631-C550-4A3E-9C92-638F06FE9AE1}" srcId="{A985F0CD-F400-4AF4-843F-DF4BAF2FD581}" destId="{8E926717-911E-40B9-B7F3-B7657F16038A}" srcOrd="2" destOrd="0" parTransId="{33620594-BBE7-406D-A890-1E8C1F364FA2}" sibTransId="{930E10D9-53EC-4C36-A9A3-9E1881934620}"/>
    <dgm:cxn modelId="{EEBBCAD1-0589-4E0A-AAA3-0DCD948B3930}" type="presOf" srcId="{8E926717-911E-40B9-B7F3-B7657F16038A}" destId="{12C58D2F-35A8-4830-91E5-496AF3255B94}" srcOrd="0" destOrd="0" presId="urn:microsoft.com/office/officeart/2005/8/layout/list1"/>
    <dgm:cxn modelId="{9189D6D2-6C93-4A73-B9EF-122D3E5296B2}" type="presOf" srcId="{8E926717-911E-40B9-B7F3-B7657F16038A}" destId="{23AC2922-0390-4F12-976B-2A735CD2B421}" srcOrd="1" destOrd="0" presId="urn:microsoft.com/office/officeart/2005/8/layout/list1"/>
    <dgm:cxn modelId="{7FFAF974-30B6-420A-8234-F1C69FD10FB7}" type="presOf" srcId="{9643A1E2-2889-44E0-980C-2DCF20495770}" destId="{885572A8-4F25-4377-BC8B-688DE5BBBE68}" srcOrd="0" destOrd="1" presId="urn:microsoft.com/office/officeart/2005/8/layout/list1"/>
    <dgm:cxn modelId="{25BBBE86-639D-40F9-9C3A-D6702C0F3F92}" srcId="{A985F0CD-F400-4AF4-843F-DF4BAF2FD581}" destId="{695D6B04-1823-4CE8-A655-DAAD0DA70DA8}" srcOrd="0" destOrd="0" parTransId="{B47716B3-D077-4056-852F-5500CF8A2269}" sibTransId="{967EABC2-DB1F-438F-97FB-1B6C2E71588C}"/>
    <dgm:cxn modelId="{0C0F7D9A-4F2A-49A0-9526-81026B2883ED}" type="presOf" srcId="{4BE8025E-3DA2-44AC-AADD-AB207818CFC9}" destId="{885572A8-4F25-4377-BC8B-688DE5BBBE68}" srcOrd="0" destOrd="3" presId="urn:microsoft.com/office/officeart/2005/8/layout/list1"/>
    <dgm:cxn modelId="{9137CF8D-5A51-4A61-BD7B-2F42D2DB21AB}" type="presParOf" srcId="{08781426-B93D-4FB4-8BB2-869E4E9621DB}" destId="{C3B9DC71-5D96-4E3F-96FC-8DD5D342D6A9}" srcOrd="0" destOrd="0" presId="urn:microsoft.com/office/officeart/2005/8/layout/list1"/>
    <dgm:cxn modelId="{9A444BA3-D8B2-43E5-BFC3-4DC839EF1905}" type="presParOf" srcId="{C3B9DC71-5D96-4E3F-96FC-8DD5D342D6A9}" destId="{C46E984C-26C7-4E28-AF02-B97E2FFCB039}" srcOrd="0" destOrd="0" presId="urn:microsoft.com/office/officeart/2005/8/layout/list1"/>
    <dgm:cxn modelId="{7BAFD37D-1C50-48F4-950E-74D94E76A81F}" type="presParOf" srcId="{C3B9DC71-5D96-4E3F-96FC-8DD5D342D6A9}" destId="{910C40C1-FC40-45F4-A10A-C6EA0DF37F53}" srcOrd="1" destOrd="0" presId="urn:microsoft.com/office/officeart/2005/8/layout/list1"/>
    <dgm:cxn modelId="{14044096-807F-4637-8939-83C1BB576CBE}" type="presParOf" srcId="{08781426-B93D-4FB4-8BB2-869E4E9621DB}" destId="{6E3D2486-88DB-4AA0-AEAC-2804CC2C9511}" srcOrd="1" destOrd="0" presId="urn:microsoft.com/office/officeart/2005/8/layout/list1"/>
    <dgm:cxn modelId="{45642DA2-7FC5-4011-9027-F3CE15122B27}" type="presParOf" srcId="{08781426-B93D-4FB4-8BB2-869E4E9621DB}" destId="{5822E5FA-8922-4440-8385-C2CA432BF001}" srcOrd="2" destOrd="0" presId="urn:microsoft.com/office/officeart/2005/8/layout/list1"/>
    <dgm:cxn modelId="{CD811CB1-039A-4213-BD1F-707116BDA247}" type="presParOf" srcId="{08781426-B93D-4FB4-8BB2-869E4E9621DB}" destId="{DF8940B5-0536-43AB-91FA-F9F7A4185B90}" srcOrd="3" destOrd="0" presId="urn:microsoft.com/office/officeart/2005/8/layout/list1"/>
    <dgm:cxn modelId="{1FF770AD-D4A4-42D6-9BA9-676A92185542}" type="presParOf" srcId="{08781426-B93D-4FB4-8BB2-869E4E9621DB}" destId="{0DAA5768-A40C-4FEA-BE7A-0E6287B3D6D3}" srcOrd="4" destOrd="0" presId="urn:microsoft.com/office/officeart/2005/8/layout/list1"/>
    <dgm:cxn modelId="{49293AE9-99C8-4B00-B736-2163BBFE0F55}" type="presParOf" srcId="{0DAA5768-A40C-4FEA-BE7A-0E6287B3D6D3}" destId="{B009DBA8-DAF7-4711-9276-558D543B48F3}" srcOrd="0" destOrd="0" presId="urn:microsoft.com/office/officeart/2005/8/layout/list1"/>
    <dgm:cxn modelId="{6FDCA029-BBC8-4025-BF90-1D06E92178CD}" type="presParOf" srcId="{0DAA5768-A40C-4FEA-BE7A-0E6287B3D6D3}" destId="{213760BA-2DCC-414F-8382-ED28221EB001}" srcOrd="1" destOrd="0" presId="urn:microsoft.com/office/officeart/2005/8/layout/list1"/>
    <dgm:cxn modelId="{650D8546-758F-4DCF-ABB8-4F0F4BF5795F}" type="presParOf" srcId="{08781426-B93D-4FB4-8BB2-869E4E9621DB}" destId="{F093F240-9A52-4E07-B25D-35A521D28E40}" srcOrd="5" destOrd="0" presId="urn:microsoft.com/office/officeart/2005/8/layout/list1"/>
    <dgm:cxn modelId="{7D623923-4980-4EFF-828E-1E1602F2F8BA}" type="presParOf" srcId="{08781426-B93D-4FB4-8BB2-869E4E9621DB}" destId="{885572A8-4F25-4377-BC8B-688DE5BBBE68}" srcOrd="6" destOrd="0" presId="urn:microsoft.com/office/officeart/2005/8/layout/list1"/>
    <dgm:cxn modelId="{2BC839ED-D5A2-4C69-8B35-E557897BA179}" type="presParOf" srcId="{08781426-B93D-4FB4-8BB2-869E4E9621DB}" destId="{1F5E96F5-055B-47A6-B79B-EE50D8C6C4E4}" srcOrd="7" destOrd="0" presId="urn:microsoft.com/office/officeart/2005/8/layout/list1"/>
    <dgm:cxn modelId="{C557D1C3-D345-4739-94AF-E4AE2AAA879D}" type="presParOf" srcId="{08781426-B93D-4FB4-8BB2-869E4E9621DB}" destId="{BC72779C-A921-4F17-BC0A-A241FDC4137B}" srcOrd="8" destOrd="0" presId="urn:microsoft.com/office/officeart/2005/8/layout/list1"/>
    <dgm:cxn modelId="{ECA2DCDE-150C-4251-923E-C3F0473DA03C}" type="presParOf" srcId="{BC72779C-A921-4F17-BC0A-A241FDC4137B}" destId="{12C58D2F-35A8-4830-91E5-496AF3255B94}" srcOrd="0" destOrd="0" presId="urn:microsoft.com/office/officeart/2005/8/layout/list1"/>
    <dgm:cxn modelId="{DC001BB1-39C5-4B09-AA68-9A87B68F9FF6}" type="presParOf" srcId="{BC72779C-A921-4F17-BC0A-A241FDC4137B}" destId="{23AC2922-0390-4F12-976B-2A735CD2B421}" srcOrd="1" destOrd="0" presId="urn:microsoft.com/office/officeart/2005/8/layout/list1"/>
    <dgm:cxn modelId="{ED83D217-6DDA-43E8-A548-B8B81662EF3F}" type="presParOf" srcId="{08781426-B93D-4FB4-8BB2-869E4E9621DB}" destId="{041263D9-9E3A-464D-A1A7-30BA4ED85149}" srcOrd="9" destOrd="0" presId="urn:microsoft.com/office/officeart/2005/8/layout/list1"/>
    <dgm:cxn modelId="{E2A130D2-63EC-4ACD-9A6D-89DFC1932858}" type="presParOf" srcId="{08781426-B93D-4FB4-8BB2-869E4E9621DB}" destId="{3B5ED532-5E11-4D98-9214-A2E34A14CEBA}" srcOrd="10" destOrd="0" presId="urn:microsoft.com/office/officeart/2005/8/layout/list1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985F0CD-F400-4AF4-843F-DF4BAF2FD581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695D6B04-1823-4CE8-A655-DAAD0DA70DA8}">
      <dgm:prSet phldrT="[Текст]" custT="1"/>
      <dgm:spPr/>
      <dgm:t>
        <a:bodyPr/>
        <a:lstStyle/>
        <a:p>
          <a:r>
            <a:rPr lang="ru-RU" sz="2000" b="0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</a:rPr>
            <a:t>ОСНОВНОГО ОБЩЕГО И СРЕДНЕГО ОБЩЕГО ОБРАЗОВАНИЯ </a:t>
          </a:r>
          <a:endParaRPr lang="ru-RU" sz="2000" b="0" dirty="0">
            <a:ln>
              <a:solidFill>
                <a:schemeClr val="bg1"/>
              </a:solidFill>
            </a:ln>
            <a:solidFill>
              <a:schemeClr val="bg1"/>
            </a:solidFill>
          </a:endParaRPr>
        </a:p>
      </dgm:t>
    </dgm:pt>
    <dgm:pt modelId="{B47716B3-D077-4056-852F-5500CF8A2269}" type="parTrans" cxnId="{25BBBE86-639D-40F9-9C3A-D6702C0F3F92}">
      <dgm:prSet/>
      <dgm:spPr/>
      <dgm:t>
        <a:bodyPr/>
        <a:lstStyle/>
        <a:p>
          <a:endParaRPr lang="ru-RU" sz="1050"/>
        </a:p>
      </dgm:t>
    </dgm:pt>
    <dgm:pt modelId="{967EABC2-DB1F-438F-97FB-1B6C2E71588C}" type="sibTrans" cxnId="{25BBBE86-639D-40F9-9C3A-D6702C0F3F92}">
      <dgm:prSet/>
      <dgm:spPr/>
      <dgm:t>
        <a:bodyPr/>
        <a:lstStyle/>
        <a:p>
          <a:endParaRPr lang="ru-RU" sz="1050"/>
        </a:p>
      </dgm:t>
    </dgm:pt>
    <dgm:pt modelId="{16C725BA-C742-45AA-8EF1-91C56521B84A}">
      <dgm:prSet phldrT="[Текст]" custT="1"/>
      <dgm:spPr/>
      <dgm:t>
        <a:bodyPr/>
        <a:lstStyle/>
        <a:p>
          <a:r>
            <a:rPr lang="ru-RU" sz="2000" b="0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</a:rPr>
            <a:t>ДОПОЛНИТЕЛЬНЫХ ОБЩЕРАЗВИВАЮЩИХ ПРОГРАММ </a:t>
          </a:r>
          <a:endParaRPr lang="ru-RU" sz="2000" b="0" dirty="0">
            <a:ln>
              <a:solidFill>
                <a:schemeClr val="bg1"/>
              </a:solidFill>
            </a:ln>
            <a:solidFill>
              <a:schemeClr val="bg1"/>
            </a:solidFill>
          </a:endParaRPr>
        </a:p>
      </dgm:t>
    </dgm:pt>
    <dgm:pt modelId="{94246ADB-27DA-4EB4-B4B2-C30E41039A17}" type="parTrans" cxnId="{AF83BF1B-D2DD-48FC-8B74-2E94A52505F4}">
      <dgm:prSet/>
      <dgm:spPr/>
      <dgm:t>
        <a:bodyPr/>
        <a:lstStyle/>
        <a:p>
          <a:endParaRPr lang="ru-RU" sz="1050"/>
        </a:p>
      </dgm:t>
    </dgm:pt>
    <dgm:pt modelId="{E05B9728-AAC3-49C0-8D54-C0359A3B41F4}" type="sibTrans" cxnId="{AF83BF1B-D2DD-48FC-8B74-2E94A52505F4}">
      <dgm:prSet/>
      <dgm:spPr/>
      <dgm:t>
        <a:bodyPr/>
        <a:lstStyle/>
        <a:p>
          <a:endParaRPr lang="ru-RU" sz="1050"/>
        </a:p>
      </dgm:t>
    </dgm:pt>
    <dgm:pt modelId="{D75489CE-BDC5-467C-BCF6-1B036B0912F5}">
      <dgm:prSet phldrT="[Текст]" custT="1"/>
      <dgm:spPr/>
      <dgm:t>
        <a:bodyPr/>
        <a:lstStyle/>
        <a:p>
          <a:endParaRPr lang="ru-RU" sz="1400" b="1" dirty="0"/>
        </a:p>
      </dgm:t>
    </dgm:pt>
    <dgm:pt modelId="{1E60A951-9379-41BB-8253-71B49AF0DFF9}" type="parTrans" cxnId="{B2EA63D7-1C81-49E8-BDB1-0608CE688ABF}">
      <dgm:prSet/>
      <dgm:spPr/>
      <dgm:t>
        <a:bodyPr/>
        <a:lstStyle/>
        <a:p>
          <a:endParaRPr lang="ru-RU" sz="2000"/>
        </a:p>
      </dgm:t>
    </dgm:pt>
    <dgm:pt modelId="{D3258FD9-8239-4238-A861-D8B43062FDBD}" type="sibTrans" cxnId="{B2EA63D7-1C81-49E8-BDB1-0608CE688ABF}">
      <dgm:prSet/>
      <dgm:spPr/>
      <dgm:t>
        <a:bodyPr/>
        <a:lstStyle/>
        <a:p>
          <a:endParaRPr lang="ru-RU" sz="2000"/>
        </a:p>
      </dgm:t>
    </dgm:pt>
    <dgm:pt modelId="{8E926717-911E-40B9-B7F3-B7657F16038A}">
      <dgm:prSet phldrT="[Текст]" custT="1"/>
      <dgm:spPr/>
      <dgm:t>
        <a:bodyPr/>
        <a:lstStyle/>
        <a:p>
          <a:r>
            <a:rPr lang="ru-RU" sz="2000" b="0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</a:rPr>
            <a:t>ПРОГРАММ ПРЕДПРОФЕССИОНАЛЬНОЙ ПОДГОТОВКИ</a:t>
          </a:r>
          <a:r>
            <a:rPr lang="en-US" sz="2000" b="0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</a:rPr>
            <a:t> </a:t>
          </a:r>
          <a:endParaRPr lang="ru-RU" sz="2000" b="0" dirty="0">
            <a:ln>
              <a:solidFill>
                <a:schemeClr val="bg1"/>
              </a:solidFill>
            </a:ln>
            <a:solidFill>
              <a:schemeClr val="bg1"/>
            </a:solidFill>
          </a:endParaRPr>
        </a:p>
      </dgm:t>
    </dgm:pt>
    <dgm:pt modelId="{33620594-BBE7-406D-A890-1E8C1F364FA2}" type="parTrans" cxnId="{DB2CD631-C550-4A3E-9C92-638F06FE9AE1}">
      <dgm:prSet/>
      <dgm:spPr/>
      <dgm:t>
        <a:bodyPr/>
        <a:lstStyle/>
        <a:p>
          <a:endParaRPr lang="ru-RU"/>
        </a:p>
      </dgm:t>
    </dgm:pt>
    <dgm:pt modelId="{930E10D9-53EC-4C36-A9A3-9E1881934620}" type="sibTrans" cxnId="{DB2CD631-C550-4A3E-9C92-638F06FE9AE1}">
      <dgm:prSet/>
      <dgm:spPr/>
      <dgm:t>
        <a:bodyPr/>
        <a:lstStyle/>
        <a:p>
          <a:endParaRPr lang="ru-RU"/>
        </a:p>
      </dgm:t>
    </dgm:pt>
    <dgm:pt modelId="{08781426-B93D-4FB4-8BB2-869E4E9621DB}" type="pres">
      <dgm:prSet presAssocID="{A985F0CD-F400-4AF4-843F-DF4BAF2FD58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3B9DC71-5D96-4E3F-96FC-8DD5D342D6A9}" type="pres">
      <dgm:prSet presAssocID="{695D6B04-1823-4CE8-A655-DAAD0DA70DA8}" presName="parentLin" presStyleCnt="0"/>
      <dgm:spPr/>
      <dgm:t>
        <a:bodyPr/>
        <a:lstStyle/>
        <a:p>
          <a:endParaRPr lang="ru-RU"/>
        </a:p>
      </dgm:t>
    </dgm:pt>
    <dgm:pt modelId="{C46E984C-26C7-4E28-AF02-B97E2FFCB039}" type="pres">
      <dgm:prSet presAssocID="{695D6B04-1823-4CE8-A655-DAAD0DA70DA8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910C40C1-FC40-45F4-A10A-C6EA0DF37F53}" type="pres">
      <dgm:prSet presAssocID="{695D6B04-1823-4CE8-A655-DAAD0DA70DA8}" presName="parentText" presStyleLbl="node1" presStyleIdx="0" presStyleCnt="3" custScaleX="131246" custScaleY="225017" custLinFactNeighborX="11705" custLinFactNeighborY="-284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3D2486-88DB-4AA0-AEAC-2804CC2C9511}" type="pres">
      <dgm:prSet presAssocID="{695D6B04-1823-4CE8-A655-DAAD0DA70DA8}" presName="negativeSpace" presStyleCnt="0"/>
      <dgm:spPr/>
      <dgm:t>
        <a:bodyPr/>
        <a:lstStyle/>
        <a:p>
          <a:endParaRPr lang="ru-RU"/>
        </a:p>
      </dgm:t>
    </dgm:pt>
    <dgm:pt modelId="{5822E5FA-8922-4440-8385-C2CA432BF001}" type="pres">
      <dgm:prSet presAssocID="{695D6B04-1823-4CE8-A655-DAAD0DA70DA8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8940B5-0536-43AB-91FA-F9F7A4185B90}" type="pres">
      <dgm:prSet presAssocID="{967EABC2-DB1F-438F-97FB-1B6C2E71588C}" presName="spaceBetweenRectangles" presStyleCnt="0"/>
      <dgm:spPr/>
      <dgm:t>
        <a:bodyPr/>
        <a:lstStyle/>
        <a:p>
          <a:endParaRPr lang="ru-RU"/>
        </a:p>
      </dgm:t>
    </dgm:pt>
    <dgm:pt modelId="{0DAA5768-A40C-4FEA-BE7A-0E6287B3D6D3}" type="pres">
      <dgm:prSet presAssocID="{16C725BA-C742-45AA-8EF1-91C56521B84A}" presName="parentLin" presStyleCnt="0"/>
      <dgm:spPr/>
      <dgm:t>
        <a:bodyPr/>
        <a:lstStyle/>
        <a:p>
          <a:endParaRPr lang="ru-RU"/>
        </a:p>
      </dgm:t>
    </dgm:pt>
    <dgm:pt modelId="{B009DBA8-DAF7-4711-9276-558D543B48F3}" type="pres">
      <dgm:prSet presAssocID="{16C725BA-C742-45AA-8EF1-91C56521B84A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213760BA-2DCC-414F-8382-ED28221EB001}" type="pres">
      <dgm:prSet presAssocID="{16C725BA-C742-45AA-8EF1-91C56521B84A}" presName="parentText" presStyleLbl="node1" presStyleIdx="1" presStyleCnt="3" custScaleX="131246" custScaleY="22501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93F240-9A52-4E07-B25D-35A521D28E40}" type="pres">
      <dgm:prSet presAssocID="{16C725BA-C742-45AA-8EF1-91C56521B84A}" presName="negativeSpace" presStyleCnt="0"/>
      <dgm:spPr/>
      <dgm:t>
        <a:bodyPr/>
        <a:lstStyle/>
        <a:p>
          <a:endParaRPr lang="ru-RU"/>
        </a:p>
      </dgm:t>
    </dgm:pt>
    <dgm:pt modelId="{885572A8-4F25-4377-BC8B-688DE5BBBE68}" type="pres">
      <dgm:prSet presAssocID="{16C725BA-C742-45AA-8EF1-91C56521B84A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5E96F5-055B-47A6-B79B-EE50D8C6C4E4}" type="pres">
      <dgm:prSet presAssocID="{E05B9728-AAC3-49C0-8D54-C0359A3B41F4}" presName="spaceBetweenRectangles" presStyleCnt="0"/>
      <dgm:spPr/>
    </dgm:pt>
    <dgm:pt modelId="{BC72779C-A921-4F17-BC0A-A241FDC4137B}" type="pres">
      <dgm:prSet presAssocID="{8E926717-911E-40B9-B7F3-B7657F16038A}" presName="parentLin" presStyleCnt="0"/>
      <dgm:spPr/>
    </dgm:pt>
    <dgm:pt modelId="{12C58D2F-35A8-4830-91E5-496AF3255B94}" type="pres">
      <dgm:prSet presAssocID="{8E926717-911E-40B9-B7F3-B7657F16038A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23AC2922-0390-4F12-976B-2A735CD2B421}" type="pres">
      <dgm:prSet presAssocID="{8E926717-911E-40B9-B7F3-B7657F16038A}" presName="parentText" presStyleLbl="node1" presStyleIdx="2" presStyleCnt="3" custScaleX="131246" custScaleY="22501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1263D9-9E3A-464D-A1A7-30BA4ED85149}" type="pres">
      <dgm:prSet presAssocID="{8E926717-911E-40B9-B7F3-B7657F16038A}" presName="negativeSpace" presStyleCnt="0"/>
      <dgm:spPr/>
    </dgm:pt>
    <dgm:pt modelId="{3B5ED532-5E11-4D98-9214-A2E34A14CEBA}" type="pres">
      <dgm:prSet presAssocID="{8E926717-911E-40B9-B7F3-B7657F16038A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25BBBE86-639D-40F9-9C3A-D6702C0F3F92}" srcId="{A985F0CD-F400-4AF4-843F-DF4BAF2FD581}" destId="{695D6B04-1823-4CE8-A655-DAAD0DA70DA8}" srcOrd="0" destOrd="0" parTransId="{B47716B3-D077-4056-852F-5500CF8A2269}" sibTransId="{967EABC2-DB1F-438F-97FB-1B6C2E71588C}"/>
    <dgm:cxn modelId="{DFE87F18-F87D-429B-B129-9444FA6D7CA8}" type="presOf" srcId="{16C725BA-C742-45AA-8EF1-91C56521B84A}" destId="{B009DBA8-DAF7-4711-9276-558D543B48F3}" srcOrd="0" destOrd="0" presId="urn:microsoft.com/office/officeart/2005/8/layout/list1"/>
    <dgm:cxn modelId="{AF83BF1B-D2DD-48FC-8B74-2E94A52505F4}" srcId="{A985F0CD-F400-4AF4-843F-DF4BAF2FD581}" destId="{16C725BA-C742-45AA-8EF1-91C56521B84A}" srcOrd="1" destOrd="0" parTransId="{94246ADB-27DA-4EB4-B4B2-C30E41039A17}" sibTransId="{E05B9728-AAC3-49C0-8D54-C0359A3B41F4}"/>
    <dgm:cxn modelId="{AD957F8E-EE83-4120-A0A4-631C92071263}" type="presOf" srcId="{D75489CE-BDC5-467C-BCF6-1B036B0912F5}" destId="{885572A8-4F25-4377-BC8B-688DE5BBBE68}" srcOrd="0" destOrd="0" presId="urn:microsoft.com/office/officeart/2005/8/layout/list1"/>
    <dgm:cxn modelId="{3550A391-5587-4454-A6B7-EF7AF54B916B}" type="presOf" srcId="{695D6B04-1823-4CE8-A655-DAAD0DA70DA8}" destId="{910C40C1-FC40-45F4-A10A-C6EA0DF37F53}" srcOrd="1" destOrd="0" presId="urn:microsoft.com/office/officeart/2005/8/layout/list1"/>
    <dgm:cxn modelId="{7EBF5A61-3AB5-4768-B5DD-71BBE406D56D}" type="presOf" srcId="{695D6B04-1823-4CE8-A655-DAAD0DA70DA8}" destId="{C46E984C-26C7-4E28-AF02-B97E2FFCB039}" srcOrd="0" destOrd="0" presId="urn:microsoft.com/office/officeart/2005/8/layout/list1"/>
    <dgm:cxn modelId="{93ECF120-EEEE-468C-B2F8-C4A10A16CD6C}" type="presOf" srcId="{8E926717-911E-40B9-B7F3-B7657F16038A}" destId="{12C58D2F-35A8-4830-91E5-496AF3255B94}" srcOrd="0" destOrd="0" presId="urn:microsoft.com/office/officeart/2005/8/layout/list1"/>
    <dgm:cxn modelId="{B2EA63D7-1C81-49E8-BDB1-0608CE688ABF}" srcId="{16C725BA-C742-45AA-8EF1-91C56521B84A}" destId="{D75489CE-BDC5-467C-BCF6-1B036B0912F5}" srcOrd="0" destOrd="0" parTransId="{1E60A951-9379-41BB-8253-71B49AF0DFF9}" sibTransId="{D3258FD9-8239-4238-A861-D8B43062FDBD}"/>
    <dgm:cxn modelId="{DB2CD631-C550-4A3E-9C92-638F06FE9AE1}" srcId="{A985F0CD-F400-4AF4-843F-DF4BAF2FD581}" destId="{8E926717-911E-40B9-B7F3-B7657F16038A}" srcOrd="2" destOrd="0" parTransId="{33620594-BBE7-406D-A890-1E8C1F364FA2}" sibTransId="{930E10D9-53EC-4C36-A9A3-9E1881934620}"/>
    <dgm:cxn modelId="{CEFFBA31-A63C-4E38-B233-E6083C87B6F9}" type="presOf" srcId="{A985F0CD-F400-4AF4-843F-DF4BAF2FD581}" destId="{08781426-B93D-4FB4-8BB2-869E4E9621DB}" srcOrd="0" destOrd="0" presId="urn:microsoft.com/office/officeart/2005/8/layout/list1"/>
    <dgm:cxn modelId="{BDE18A00-CD4B-4C3A-9C6B-28BEA28A5D07}" type="presOf" srcId="{8E926717-911E-40B9-B7F3-B7657F16038A}" destId="{23AC2922-0390-4F12-976B-2A735CD2B421}" srcOrd="1" destOrd="0" presId="urn:microsoft.com/office/officeart/2005/8/layout/list1"/>
    <dgm:cxn modelId="{DB97F6D9-9D04-4C07-A004-0DA84D9FD82A}" type="presOf" srcId="{16C725BA-C742-45AA-8EF1-91C56521B84A}" destId="{213760BA-2DCC-414F-8382-ED28221EB001}" srcOrd="1" destOrd="0" presId="urn:microsoft.com/office/officeart/2005/8/layout/list1"/>
    <dgm:cxn modelId="{00C5225F-22DF-44C5-91A9-9B8867D68E74}" type="presParOf" srcId="{08781426-B93D-4FB4-8BB2-869E4E9621DB}" destId="{C3B9DC71-5D96-4E3F-96FC-8DD5D342D6A9}" srcOrd="0" destOrd="0" presId="urn:microsoft.com/office/officeart/2005/8/layout/list1"/>
    <dgm:cxn modelId="{59C021BA-E75F-40EB-A6F5-2A992A170E98}" type="presParOf" srcId="{C3B9DC71-5D96-4E3F-96FC-8DD5D342D6A9}" destId="{C46E984C-26C7-4E28-AF02-B97E2FFCB039}" srcOrd="0" destOrd="0" presId="urn:microsoft.com/office/officeart/2005/8/layout/list1"/>
    <dgm:cxn modelId="{5BD9190A-BAD6-4796-979E-A511D699E24B}" type="presParOf" srcId="{C3B9DC71-5D96-4E3F-96FC-8DD5D342D6A9}" destId="{910C40C1-FC40-45F4-A10A-C6EA0DF37F53}" srcOrd="1" destOrd="0" presId="urn:microsoft.com/office/officeart/2005/8/layout/list1"/>
    <dgm:cxn modelId="{5FC69A19-EF9F-4CD3-BE14-FE8DB5C95B0A}" type="presParOf" srcId="{08781426-B93D-4FB4-8BB2-869E4E9621DB}" destId="{6E3D2486-88DB-4AA0-AEAC-2804CC2C9511}" srcOrd="1" destOrd="0" presId="urn:microsoft.com/office/officeart/2005/8/layout/list1"/>
    <dgm:cxn modelId="{9E421E82-DE12-4300-9C56-E909F0A774DD}" type="presParOf" srcId="{08781426-B93D-4FB4-8BB2-869E4E9621DB}" destId="{5822E5FA-8922-4440-8385-C2CA432BF001}" srcOrd="2" destOrd="0" presId="urn:microsoft.com/office/officeart/2005/8/layout/list1"/>
    <dgm:cxn modelId="{6898A6FA-949E-458D-9F53-D0A7D07FE06A}" type="presParOf" srcId="{08781426-B93D-4FB4-8BB2-869E4E9621DB}" destId="{DF8940B5-0536-43AB-91FA-F9F7A4185B90}" srcOrd="3" destOrd="0" presId="urn:microsoft.com/office/officeart/2005/8/layout/list1"/>
    <dgm:cxn modelId="{3626D91D-3680-4691-974E-92F3F6884FC7}" type="presParOf" srcId="{08781426-B93D-4FB4-8BB2-869E4E9621DB}" destId="{0DAA5768-A40C-4FEA-BE7A-0E6287B3D6D3}" srcOrd="4" destOrd="0" presId="urn:microsoft.com/office/officeart/2005/8/layout/list1"/>
    <dgm:cxn modelId="{BA79D426-E5D4-462D-AD47-9ED8610766EB}" type="presParOf" srcId="{0DAA5768-A40C-4FEA-BE7A-0E6287B3D6D3}" destId="{B009DBA8-DAF7-4711-9276-558D543B48F3}" srcOrd="0" destOrd="0" presId="urn:microsoft.com/office/officeart/2005/8/layout/list1"/>
    <dgm:cxn modelId="{26218B6B-A102-4A45-AF76-B3033850B5AB}" type="presParOf" srcId="{0DAA5768-A40C-4FEA-BE7A-0E6287B3D6D3}" destId="{213760BA-2DCC-414F-8382-ED28221EB001}" srcOrd="1" destOrd="0" presId="urn:microsoft.com/office/officeart/2005/8/layout/list1"/>
    <dgm:cxn modelId="{D34938E9-FF86-42AC-9AE8-BA456D784C43}" type="presParOf" srcId="{08781426-B93D-4FB4-8BB2-869E4E9621DB}" destId="{F093F240-9A52-4E07-B25D-35A521D28E40}" srcOrd="5" destOrd="0" presId="urn:microsoft.com/office/officeart/2005/8/layout/list1"/>
    <dgm:cxn modelId="{7EA60877-FA17-49DB-A48E-CE79149341DC}" type="presParOf" srcId="{08781426-B93D-4FB4-8BB2-869E4E9621DB}" destId="{885572A8-4F25-4377-BC8B-688DE5BBBE68}" srcOrd="6" destOrd="0" presId="urn:microsoft.com/office/officeart/2005/8/layout/list1"/>
    <dgm:cxn modelId="{1357A2CF-30DD-406B-8AED-412C19DB8A6B}" type="presParOf" srcId="{08781426-B93D-4FB4-8BB2-869E4E9621DB}" destId="{1F5E96F5-055B-47A6-B79B-EE50D8C6C4E4}" srcOrd="7" destOrd="0" presId="urn:microsoft.com/office/officeart/2005/8/layout/list1"/>
    <dgm:cxn modelId="{3A29931F-9BD2-4DD0-9689-59C4F9F674FF}" type="presParOf" srcId="{08781426-B93D-4FB4-8BB2-869E4E9621DB}" destId="{BC72779C-A921-4F17-BC0A-A241FDC4137B}" srcOrd="8" destOrd="0" presId="urn:microsoft.com/office/officeart/2005/8/layout/list1"/>
    <dgm:cxn modelId="{A6D389B0-B56F-4CA1-870D-6ED545C8EF7E}" type="presParOf" srcId="{BC72779C-A921-4F17-BC0A-A241FDC4137B}" destId="{12C58D2F-35A8-4830-91E5-496AF3255B94}" srcOrd="0" destOrd="0" presId="urn:microsoft.com/office/officeart/2005/8/layout/list1"/>
    <dgm:cxn modelId="{05EEE979-58AD-480B-9F84-9D339A54CA4B}" type="presParOf" srcId="{BC72779C-A921-4F17-BC0A-A241FDC4137B}" destId="{23AC2922-0390-4F12-976B-2A735CD2B421}" srcOrd="1" destOrd="0" presId="urn:microsoft.com/office/officeart/2005/8/layout/list1"/>
    <dgm:cxn modelId="{B67AD5B7-A50A-4840-BBCD-B89F3F93AA72}" type="presParOf" srcId="{08781426-B93D-4FB4-8BB2-869E4E9621DB}" destId="{041263D9-9E3A-464D-A1A7-30BA4ED85149}" srcOrd="9" destOrd="0" presId="urn:microsoft.com/office/officeart/2005/8/layout/list1"/>
    <dgm:cxn modelId="{896B86E5-A15C-47EC-B3D0-F728176E7BAC}" type="presParOf" srcId="{08781426-B93D-4FB4-8BB2-869E4E9621DB}" destId="{3B5ED532-5E11-4D98-9214-A2E34A14CEBA}" srcOrd="10" destOrd="0" presId="urn:microsoft.com/office/officeart/2005/8/layout/list1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E544852-0DE3-42AD-8DDD-88260B9C7CD9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FF76FA15-DBE1-485A-9E66-5D3970E776AC}">
      <dgm:prSet phldrT="[Текст]" custT="1"/>
      <dgm:spPr>
        <a:solidFill>
          <a:srgbClr val="C00000"/>
        </a:solidFill>
      </dgm:spPr>
      <dgm:t>
        <a:bodyPr/>
        <a:lstStyle/>
        <a:p>
          <a:r>
            <a:rPr lang="ru-RU" sz="2000" dirty="0" smtClean="0"/>
            <a:t>СУБЪЕКТЫ ОБРАЗОВАТЕЛЬНЫХ ОТНОШЕНИЙ (КАДЕТЫ, РОДИТЕЛИ, ОФИЦЕРЫ-ВОСПИТАТЕЛИ, ПЕДАГОГИ, ПСИХОЛОГИ)</a:t>
          </a:r>
          <a:endParaRPr lang="ru-RU" sz="2000" dirty="0"/>
        </a:p>
      </dgm:t>
    </dgm:pt>
    <dgm:pt modelId="{2E39191B-5322-4C91-A822-9047EAD1A373}" type="parTrans" cxnId="{C0D607BC-15DB-4681-A290-82DA0016F717}">
      <dgm:prSet/>
      <dgm:spPr/>
      <dgm:t>
        <a:bodyPr/>
        <a:lstStyle/>
        <a:p>
          <a:endParaRPr lang="ru-RU" sz="2400"/>
        </a:p>
      </dgm:t>
    </dgm:pt>
    <dgm:pt modelId="{6DC61AB9-642B-4852-99C1-7FA606C6473C}" type="sibTrans" cxnId="{C0D607BC-15DB-4681-A290-82DA0016F717}">
      <dgm:prSet/>
      <dgm:spPr/>
      <dgm:t>
        <a:bodyPr/>
        <a:lstStyle/>
        <a:p>
          <a:endParaRPr lang="ru-RU" sz="2400"/>
        </a:p>
      </dgm:t>
    </dgm:pt>
    <dgm:pt modelId="{3A40EFD4-DB38-4435-AEE2-E3FCCBABEAC4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sz="2000" dirty="0" smtClean="0"/>
            <a:t>ВЕТЕРАНЫ ВОЙНЫ И ТРУДА</a:t>
          </a:r>
          <a:endParaRPr lang="ru-RU" sz="2000" dirty="0"/>
        </a:p>
      </dgm:t>
    </dgm:pt>
    <dgm:pt modelId="{C463E192-B3CF-42A0-8A54-B23606708E07}" type="parTrans" cxnId="{C76392DA-560A-4108-85FB-23FA1FF37068}">
      <dgm:prSet/>
      <dgm:spPr/>
      <dgm:t>
        <a:bodyPr/>
        <a:lstStyle/>
        <a:p>
          <a:endParaRPr lang="ru-RU" sz="2000"/>
        </a:p>
      </dgm:t>
    </dgm:pt>
    <dgm:pt modelId="{4518321B-836F-4E6E-B226-92E2B2EFA8A0}" type="sibTrans" cxnId="{C76392DA-560A-4108-85FB-23FA1FF37068}">
      <dgm:prSet/>
      <dgm:spPr/>
      <dgm:t>
        <a:bodyPr/>
        <a:lstStyle/>
        <a:p>
          <a:endParaRPr lang="ru-RU" sz="2000"/>
        </a:p>
      </dgm:t>
    </dgm:pt>
    <dgm:pt modelId="{0FB03D7B-BC84-4265-BF72-5F9E7870F25D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sz="2000" dirty="0" smtClean="0"/>
            <a:t>ПРЕДСТАВИТЕЛИ ПРОФИЛЬНЫХ МИНИСТЕРСТВ И ВЕДОМСТВ</a:t>
          </a:r>
          <a:endParaRPr lang="ru-RU" sz="2000" dirty="0"/>
        </a:p>
      </dgm:t>
    </dgm:pt>
    <dgm:pt modelId="{D461D06F-9948-4FC8-AA18-7F5898CAECAD}" type="parTrans" cxnId="{84647D2B-0D16-4E84-AED6-35981EB8D3A5}">
      <dgm:prSet/>
      <dgm:spPr/>
      <dgm:t>
        <a:bodyPr/>
        <a:lstStyle/>
        <a:p>
          <a:endParaRPr lang="ru-RU" sz="2000"/>
        </a:p>
      </dgm:t>
    </dgm:pt>
    <dgm:pt modelId="{9FAB8BF6-D5C8-4B3D-B158-5B234FBACE97}" type="sibTrans" cxnId="{84647D2B-0D16-4E84-AED6-35981EB8D3A5}">
      <dgm:prSet/>
      <dgm:spPr/>
      <dgm:t>
        <a:bodyPr/>
        <a:lstStyle/>
        <a:p>
          <a:endParaRPr lang="ru-RU" sz="2000"/>
        </a:p>
      </dgm:t>
    </dgm:pt>
    <dgm:pt modelId="{F8DB8672-86B9-4D4E-AC10-331BF3EF1C10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sz="2000" dirty="0" smtClean="0"/>
            <a:t>ПРЕДСТАВИТЕЛИ ПРОФИЛЬНЫХ ВУЗОВ И ВОИНСКИХ ЧАСТЕЙ</a:t>
          </a:r>
          <a:endParaRPr lang="ru-RU" sz="2000" dirty="0"/>
        </a:p>
      </dgm:t>
    </dgm:pt>
    <dgm:pt modelId="{98EF0C22-A9AF-44A1-B986-CC1FBC012169}" type="parTrans" cxnId="{66DEDF75-6F2F-4142-9096-B1B0B1BAEEC8}">
      <dgm:prSet/>
      <dgm:spPr/>
      <dgm:t>
        <a:bodyPr/>
        <a:lstStyle/>
        <a:p>
          <a:endParaRPr lang="ru-RU" sz="2000"/>
        </a:p>
      </dgm:t>
    </dgm:pt>
    <dgm:pt modelId="{4502ECD2-FFF8-450E-923E-A0ABB76EFEC8}" type="sibTrans" cxnId="{66DEDF75-6F2F-4142-9096-B1B0B1BAEEC8}">
      <dgm:prSet/>
      <dgm:spPr/>
      <dgm:t>
        <a:bodyPr/>
        <a:lstStyle/>
        <a:p>
          <a:endParaRPr lang="ru-RU" sz="2000"/>
        </a:p>
      </dgm:t>
    </dgm:pt>
    <dgm:pt modelId="{BDC275A2-08A8-4A37-814C-19DBCE22FBED}" type="pres">
      <dgm:prSet presAssocID="{5E544852-0DE3-42AD-8DDD-88260B9C7CD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B7433E64-AE1F-4B58-8C08-9E230525CF11}" type="pres">
      <dgm:prSet presAssocID="{5E544852-0DE3-42AD-8DDD-88260B9C7CD9}" presName="Name1" presStyleCnt="0"/>
      <dgm:spPr/>
    </dgm:pt>
    <dgm:pt modelId="{4CC26221-C989-449F-B446-12B6E565E074}" type="pres">
      <dgm:prSet presAssocID="{5E544852-0DE3-42AD-8DDD-88260B9C7CD9}" presName="cycle" presStyleCnt="0"/>
      <dgm:spPr/>
    </dgm:pt>
    <dgm:pt modelId="{1449925C-DC5C-45D7-B437-599E28AC3F82}" type="pres">
      <dgm:prSet presAssocID="{5E544852-0DE3-42AD-8DDD-88260B9C7CD9}" presName="srcNode" presStyleLbl="node1" presStyleIdx="0" presStyleCnt="4"/>
      <dgm:spPr/>
    </dgm:pt>
    <dgm:pt modelId="{07E3648C-3A2D-4D2E-82EB-B0F7A820297B}" type="pres">
      <dgm:prSet presAssocID="{5E544852-0DE3-42AD-8DDD-88260B9C7CD9}" presName="conn" presStyleLbl="parChTrans1D2" presStyleIdx="0" presStyleCnt="1"/>
      <dgm:spPr/>
      <dgm:t>
        <a:bodyPr/>
        <a:lstStyle/>
        <a:p>
          <a:endParaRPr lang="ru-RU"/>
        </a:p>
      </dgm:t>
    </dgm:pt>
    <dgm:pt modelId="{F0C9D71B-2C95-411F-986E-FED0F3EF8B7F}" type="pres">
      <dgm:prSet presAssocID="{5E544852-0DE3-42AD-8DDD-88260B9C7CD9}" presName="extraNode" presStyleLbl="node1" presStyleIdx="0" presStyleCnt="4"/>
      <dgm:spPr/>
    </dgm:pt>
    <dgm:pt modelId="{5D923437-B6AB-4B9C-A499-06A651FAE025}" type="pres">
      <dgm:prSet presAssocID="{5E544852-0DE3-42AD-8DDD-88260B9C7CD9}" presName="dstNode" presStyleLbl="node1" presStyleIdx="0" presStyleCnt="4"/>
      <dgm:spPr/>
    </dgm:pt>
    <dgm:pt modelId="{1C536D0B-557F-466E-8E5B-F4F611EAA0E2}" type="pres">
      <dgm:prSet presAssocID="{FF76FA15-DBE1-485A-9E66-5D3970E776AC}" presName="text_1" presStyleLbl="node1" presStyleIdx="0" presStyleCnt="4" custScaleY="159115" custLinFactNeighborX="-671" custLinFactNeighborY="-67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4EAA53-24E5-4300-976E-83A5BCD0E484}" type="pres">
      <dgm:prSet presAssocID="{FF76FA15-DBE1-485A-9E66-5D3970E776AC}" presName="accent_1" presStyleCnt="0"/>
      <dgm:spPr/>
    </dgm:pt>
    <dgm:pt modelId="{9D8CEA23-B1AE-4FAA-95FB-1AFE22EC26C8}" type="pres">
      <dgm:prSet presAssocID="{FF76FA15-DBE1-485A-9E66-5D3970E776AC}" presName="accentRepeatNode" presStyleLbl="solidFgAcc1" presStyleIdx="0" presStyleCnt="4" custLinFactNeighborX="-2732" custLinFactNeighborY="-1189"/>
      <dgm:spPr>
        <a:ln>
          <a:solidFill>
            <a:srgbClr val="C00000"/>
          </a:solidFill>
        </a:ln>
      </dgm:spPr>
      <dgm:t>
        <a:bodyPr/>
        <a:lstStyle/>
        <a:p>
          <a:endParaRPr lang="ru-RU"/>
        </a:p>
      </dgm:t>
    </dgm:pt>
    <dgm:pt modelId="{A2BAF77D-A025-41C3-9771-88CA14BCE381}" type="pres">
      <dgm:prSet presAssocID="{3A40EFD4-DB38-4435-AEE2-E3FCCBABEAC4}" presName="text_2" presStyleLbl="node1" presStyleIdx="1" presStyleCnt="4" custLinFactNeighborX="463" custLinFactNeighborY="15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4CC3F5-7CF6-4E69-BFF6-52A9830310BF}" type="pres">
      <dgm:prSet presAssocID="{3A40EFD4-DB38-4435-AEE2-E3FCCBABEAC4}" presName="accent_2" presStyleCnt="0"/>
      <dgm:spPr/>
    </dgm:pt>
    <dgm:pt modelId="{F0AD5959-3F33-4F0D-AC53-D943F0DE5680}" type="pres">
      <dgm:prSet presAssocID="{3A40EFD4-DB38-4435-AEE2-E3FCCBABEAC4}" presName="accentRepeatNode" presStyleLbl="solidFgAcc1" presStyleIdx="1" presStyleCnt="4"/>
      <dgm:spPr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4BABDE4D-432E-40EC-9858-D4C9965D8671}" type="pres">
      <dgm:prSet presAssocID="{0FB03D7B-BC84-4265-BF72-5F9E7870F25D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AE86CD-6585-48E6-9CD3-56BA6AD38C37}" type="pres">
      <dgm:prSet presAssocID="{0FB03D7B-BC84-4265-BF72-5F9E7870F25D}" presName="accent_3" presStyleCnt="0"/>
      <dgm:spPr/>
    </dgm:pt>
    <dgm:pt modelId="{67F4AC9B-6705-47ED-B9E4-069D65625A87}" type="pres">
      <dgm:prSet presAssocID="{0FB03D7B-BC84-4265-BF72-5F9E7870F25D}" presName="accentRepeatNode" presStyleLbl="solidFgAcc1" presStyleIdx="2" presStyleCnt="4"/>
      <dgm:spPr>
        <a:ln>
          <a:solidFill>
            <a:schemeClr val="accent6">
              <a:lumMod val="75000"/>
            </a:schemeClr>
          </a:solidFill>
        </a:ln>
      </dgm:spPr>
    </dgm:pt>
    <dgm:pt modelId="{FC7DCC9A-B4C6-4F38-B6F6-7D54A15A49D5}" type="pres">
      <dgm:prSet presAssocID="{F8DB8672-86B9-4D4E-AC10-331BF3EF1C10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27C524-A81B-4662-9221-0FDC04DDB50F}" type="pres">
      <dgm:prSet presAssocID="{F8DB8672-86B9-4D4E-AC10-331BF3EF1C10}" presName="accent_4" presStyleCnt="0"/>
      <dgm:spPr/>
    </dgm:pt>
    <dgm:pt modelId="{191C1E64-A589-4554-AE88-6A7B1E5FCB34}" type="pres">
      <dgm:prSet presAssocID="{F8DB8672-86B9-4D4E-AC10-331BF3EF1C10}" presName="accentRepeatNode" presStyleLbl="solidFgAcc1" presStyleIdx="3" presStyleCnt="4"/>
      <dgm:spPr>
        <a:ln>
          <a:solidFill>
            <a:schemeClr val="accent5">
              <a:lumMod val="75000"/>
            </a:schemeClr>
          </a:solidFill>
        </a:ln>
      </dgm:spPr>
    </dgm:pt>
  </dgm:ptLst>
  <dgm:cxnLst>
    <dgm:cxn modelId="{15CEAB4D-FFB9-4192-887C-35D5F5B4EE71}" type="presOf" srcId="{F8DB8672-86B9-4D4E-AC10-331BF3EF1C10}" destId="{FC7DCC9A-B4C6-4F38-B6F6-7D54A15A49D5}" srcOrd="0" destOrd="0" presId="urn:microsoft.com/office/officeart/2008/layout/VerticalCurvedList"/>
    <dgm:cxn modelId="{C76392DA-560A-4108-85FB-23FA1FF37068}" srcId="{5E544852-0DE3-42AD-8DDD-88260B9C7CD9}" destId="{3A40EFD4-DB38-4435-AEE2-E3FCCBABEAC4}" srcOrd="1" destOrd="0" parTransId="{C463E192-B3CF-42A0-8A54-B23606708E07}" sibTransId="{4518321B-836F-4E6E-B226-92E2B2EFA8A0}"/>
    <dgm:cxn modelId="{A59E2D73-D6C5-4753-940D-0E97E1624451}" type="presOf" srcId="{5E544852-0DE3-42AD-8DDD-88260B9C7CD9}" destId="{BDC275A2-08A8-4A37-814C-19DBCE22FBED}" srcOrd="0" destOrd="0" presId="urn:microsoft.com/office/officeart/2008/layout/VerticalCurvedList"/>
    <dgm:cxn modelId="{C0D607BC-15DB-4681-A290-82DA0016F717}" srcId="{5E544852-0DE3-42AD-8DDD-88260B9C7CD9}" destId="{FF76FA15-DBE1-485A-9E66-5D3970E776AC}" srcOrd="0" destOrd="0" parTransId="{2E39191B-5322-4C91-A822-9047EAD1A373}" sibTransId="{6DC61AB9-642B-4852-99C1-7FA606C6473C}"/>
    <dgm:cxn modelId="{F3F2F208-8A2A-4D76-855B-EBDE36882CEA}" type="presOf" srcId="{FF76FA15-DBE1-485A-9E66-5D3970E776AC}" destId="{1C536D0B-557F-466E-8E5B-F4F611EAA0E2}" srcOrd="0" destOrd="0" presId="urn:microsoft.com/office/officeart/2008/layout/VerticalCurvedList"/>
    <dgm:cxn modelId="{16B81448-1255-47BC-96DB-E17C1F348C83}" type="presOf" srcId="{6DC61AB9-642B-4852-99C1-7FA606C6473C}" destId="{07E3648C-3A2D-4D2E-82EB-B0F7A820297B}" srcOrd="0" destOrd="0" presId="urn:microsoft.com/office/officeart/2008/layout/VerticalCurvedList"/>
    <dgm:cxn modelId="{66DEDF75-6F2F-4142-9096-B1B0B1BAEEC8}" srcId="{5E544852-0DE3-42AD-8DDD-88260B9C7CD9}" destId="{F8DB8672-86B9-4D4E-AC10-331BF3EF1C10}" srcOrd="3" destOrd="0" parTransId="{98EF0C22-A9AF-44A1-B986-CC1FBC012169}" sibTransId="{4502ECD2-FFF8-450E-923E-A0ABB76EFEC8}"/>
    <dgm:cxn modelId="{3A9D0474-E3FC-4073-AB7D-EE92753C0434}" type="presOf" srcId="{3A40EFD4-DB38-4435-AEE2-E3FCCBABEAC4}" destId="{A2BAF77D-A025-41C3-9771-88CA14BCE381}" srcOrd="0" destOrd="0" presId="urn:microsoft.com/office/officeart/2008/layout/VerticalCurvedList"/>
    <dgm:cxn modelId="{AEF692CC-DBF8-4BDC-83DC-6943BA5C578A}" type="presOf" srcId="{0FB03D7B-BC84-4265-BF72-5F9E7870F25D}" destId="{4BABDE4D-432E-40EC-9858-D4C9965D8671}" srcOrd="0" destOrd="0" presId="urn:microsoft.com/office/officeart/2008/layout/VerticalCurvedList"/>
    <dgm:cxn modelId="{84647D2B-0D16-4E84-AED6-35981EB8D3A5}" srcId="{5E544852-0DE3-42AD-8DDD-88260B9C7CD9}" destId="{0FB03D7B-BC84-4265-BF72-5F9E7870F25D}" srcOrd="2" destOrd="0" parTransId="{D461D06F-9948-4FC8-AA18-7F5898CAECAD}" sibTransId="{9FAB8BF6-D5C8-4B3D-B158-5B234FBACE97}"/>
    <dgm:cxn modelId="{CFDA5D38-351C-426E-94E1-91298E31B58A}" type="presParOf" srcId="{BDC275A2-08A8-4A37-814C-19DBCE22FBED}" destId="{B7433E64-AE1F-4B58-8C08-9E230525CF11}" srcOrd="0" destOrd="0" presId="urn:microsoft.com/office/officeart/2008/layout/VerticalCurvedList"/>
    <dgm:cxn modelId="{0338A059-1AAE-45E6-AA11-9CEA0590BACF}" type="presParOf" srcId="{B7433E64-AE1F-4B58-8C08-9E230525CF11}" destId="{4CC26221-C989-449F-B446-12B6E565E074}" srcOrd="0" destOrd="0" presId="urn:microsoft.com/office/officeart/2008/layout/VerticalCurvedList"/>
    <dgm:cxn modelId="{4E47EE90-83B2-4C88-8861-F959A7364B90}" type="presParOf" srcId="{4CC26221-C989-449F-B446-12B6E565E074}" destId="{1449925C-DC5C-45D7-B437-599E28AC3F82}" srcOrd="0" destOrd="0" presId="urn:microsoft.com/office/officeart/2008/layout/VerticalCurvedList"/>
    <dgm:cxn modelId="{42536133-4F40-4619-ADD5-450B9E4C3F16}" type="presParOf" srcId="{4CC26221-C989-449F-B446-12B6E565E074}" destId="{07E3648C-3A2D-4D2E-82EB-B0F7A820297B}" srcOrd="1" destOrd="0" presId="urn:microsoft.com/office/officeart/2008/layout/VerticalCurvedList"/>
    <dgm:cxn modelId="{A2FEB40A-1617-465B-BCC5-4DC12D74726E}" type="presParOf" srcId="{4CC26221-C989-449F-B446-12B6E565E074}" destId="{F0C9D71B-2C95-411F-986E-FED0F3EF8B7F}" srcOrd="2" destOrd="0" presId="urn:microsoft.com/office/officeart/2008/layout/VerticalCurvedList"/>
    <dgm:cxn modelId="{E0D5EF24-9172-4059-9251-C29D9E597E67}" type="presParOf" srcId="{4CC26221-C989-449F-B446-12B6E565E074}" destId="{5D923437-B6AB-4B9C-A499-06A651FAE025}" srcOrd="3" destOrd="0" presId="urn:microsoft.com/office/officeart/2008/layout/VerticalCurvedList"/>
    <dgm:cxn modelId="{BCCC70E5-241C-46A5-A642-217EBEBB4A77}" type="presParOf" srcId="{B7433E64-AE1F-4B58-8C08-9E230525CF11}" destId="{1C536D0B-557F-466E-8E5B-F4F611EAA0E2}" srcOrd="1" destOrd="0" presId="urn:microsoft.com/office/officeart/2008/layout/VerticalCurvedList"/>
    <dgm:cxn modelId="{13001DA6-603D-4DFE-8AFB-96C08A4F8486}" type="presParOf" srcId="{B7433E64-AE1F-4B58-8C08-9E230525CF11}" destId="{D64EAA53-24E5-4300-976E-83A5BCD0E484}" srcOrd="2" destOrd="0" presId="urn:microsoft.com/office/officeart/2008/layout/VerticalCurvedList"/>
    <dgm:cxn modelId="{D1E445B8-ECE0-4967-9C7E-51F1F5418585}" type="presParOf" srcId="{D64EAA53-24E5-4300-976E-83A5BCD0E484}" destId="{9D8CEA23-B1AE-4FAA-95FB-1AFE22EC26C8}" srcOrd="0" destOrd="0" presId="urn:microsoft.com/office/officeart/2008/layout/VerticalCurvedList"/>
    <dgm:cxn modelId="{9162F44E-6EB8-48E3-BAD3-BB6F44D14C90}" type="presParOf" srcId="{B7433E64-AE1F-4B58-8C08-9E230525CF11}" destId="{A2BAF77D-A025-41C3-9771-88CA14BCE381}" srcOrd="3" destOrd="0" presId="urn:microsoft.com/office/officeart/2008/layout/VerticalCurvedList"/>
    <dgm:cxn modelId="{DB8B1F9E-7428-4703-B10B-32064329C3F7}" type="presParOf" srcId="{B7433E64-AE1F-4B58-8C08-9E230525CF11}" destId="{224CC3F5-7CF6-4E69-BFF6-52A9830310BF}" srcOrd="4" destOrd="0" presId="urn:microsoft.com/office/officeart/2008/layout/VerticalCurvedList"/>
    <dgm:cxn modelId="{584A1F05-E289-4445-AA59-D1A7F92723D1}" type="presParOf" srcId="{224CC3F5-7CF6-4E69-BFF6-52A9830310BF}" destId="{F0AD5959-3F33-4F0D-AC53-D943F0DE5680}" srcOrd="0" destOrd="0" presId="urn:microsoft.com/office/officeart/2008/layout/VerticalCurvedList"/>
    <dgm:cxn modelId="{C93C4246-E084-4B44-80F7-A831CCE8E69F}" type="presParOf" srcId="{B7433E64-AE1F-4B58-8C08-9E230525CF11}" destId="{4BABDE4D-432E-40EC-9858-D4C9965D8671}" srcOrd="5" destOrd="0" presId="urn:microsoft.com/office/officeart/2008/layout/VerticalCurvedList"/>
    <dgm:cxn modelId="{F518E7E2-AEF2-4A3D-A4E8-A4358E437AF1}" type="presParOf" srcId="{B7433E64-AE1F-4B58-8C08-9E230525CF11}" destId="{9BAE86CD-6585-48E6-9CD3-56BA6AD38C37}" srcOrd="6" destOrd="0" presId="urn:microsoft.com/office/officeart/2008/layout/VerticalCurvedList"/>
    <dgm:cxn modelId="{8660C6A5-4533-4CE7-A796-67D101215488}" type="presParOf" srcId="{9BAE86CD-6585-48E6-9CD3-56BA6AD38C37}" destId="{67F4AC9B-6705-47ED-B9E4-069D65625A87}" srcOrd="0" destOrd="0" presId="urn:microsoft.com/office/officeart/2008/layout/VerticalCurvedList"/>
    <dgm:cxn modelId="{A81720FD-8EA4-4E5F-8D20-7D196C9EFEBC}" type="presParOf" srcId="{B7433E64-AE1F-4B58-8C08-9E230525CF11}" destId="{FC7DCC9A-B4C6-4F38-B6F6-7D54A15A49D5}" srcOrd="7" destOrd="0" presId="urn:microsoft.com/office/officeart/2008/layout/VerticalCurvedList"/>
    <dgm:cxn modelId="{C8C39809-4F00-4B26-80BC-251AB0229516}" type="presParOf" srcId="{B7433E64-AE1F-4B58-8C08-9E230525CF11}" destId="{3727C524-A81B-4662-9221-0FDC04DDB50F}" srcOrd="8" destOrd="0" presId="urn:microsoft.com/office/officeart/2008/layout/VerticalCurvedList"/>
    <dgm:cxn modelId="{0CCF5725-486C-4C6A-A9E2-479A937D4525}" type="presParOf" srcId="{3727C524-A81B-4662-9221-0FDC04DDB50F}" destId="{191C1E64-A589-4554-AE88-6A7B1E5FCB3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E544852-0DE3-42AD-8DDD-88260B9C7CD9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FF76FA15-DBE1-485A-9E66-5D3970E776AC}">
      <dgm:prSet phldrT="[Текст]" custT="1"/>
      <dgm:spPr>
        <a:solidFill>
          <a:srgbClr val="C00000"/>
        </a:solidFill>
      </dgm:spPr>
      <dgm:t>
        <a:bodyPr/>
        <a:lstStyle/>
        <a:p>
          <a:r>
            <a:rPr lang="ru-RU" sz="2400" dirty="0" smtClean="0"/>
            <a:t>УЧАСТИЕ В ПРЕДМЕТНЫХ ОЛИМПИАДАХ </a:t>
          </a:r>
          <a:endParaRPr lang="ru-RU" sz="2400" dirty="0"/>
        </a:p>
      </dgm:t>
    </dgm:pt>
    <dgm:pt modelId="{2E39191B-5322-4C91-A822-9047EAD1A373}" type="parTrans" cxnId="{C0D607BC-15DB-4681-A290-82DA0016F717}">
      <dgm:prSet/>
      <dgm:spPr/>
      <dgm:t>
        <a:bodyPr/>
        <a:lstStyle/>
        <a:p>
          <a:endParaRPr lang="ru-RU" sz="2400"/>
        </a:p>
      </dgm:t>
    </dgm:pt>
    <dgm:pt modelId="{6DC61AB9-642B-4852-99C1-7FA606C6473C}" type="sibTrans" cxnId="{C0D607BC-15DB-4681-A290-82DA0016F717}">
      <dgm:prSet/>
      <dgm:spPr/>
      <dgm:t>
        <a:bodyPr/>
        <a:lstStyle/>
        <a:p>
          <a:endParaRPr lang="ru-RU" sz="2400"/>
        </a:p>
      </dgm:t>
    </dgm:pt>
    <dgm:pt modelId="{3A40EFD4-DB38-4435-AEE2-E3FCCBABEAC4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sz="2000" dirty="0" smtClean="0"/>
            <a:t>СДАЧА НОРМ ГТО и ПОЛУЧЕНИЕ СПОРТИВНЫХ РАЗРЯДОВ</a:t>
          </a:r>
          <a:endParaRPr lang="ru-RU" sz="2000" dirty="0"/>
        </a:p>
      </dgm:t>
    </dgm:pt>
    <dgm:pt modelId="{C463E192-B3CF-42A0-8A54-B23606708E07}" type="parTrans" cxnId="{C76392DA-560A-4108-85FB-23FA1FF37068}">
      <dgm:prSet/>
      <dgm:spPr/>
      <dgm:t>
        <a:bodyPr/>
        <a:lstStyle/>
        <a:p>
          <a:endParaRPr lang="ru-RU" sz="2000"/>
        </a:p>
      </dgm:t>
    </dgm:pt>
    <dgm:pt modelId="{4518321B-836F-4E6E-B226-92E2B2EFA8A0}" type="sibTrans" cxnId="{C76392DA-560A-4108-85FB-23FA1FF37068}">
      <dgm:prSet/>
      <dgm:spPr/>
      <dgm:t>
        <a:bodyPr/>
        <a:lstStyle/>
        <a:p>
          <a:endParaRPr lang="ru-RU" sz="2000"/>
        </a:p>
      </dgm:t>
    </dgm:pt>
    <dgm:pt modelId="{0FB03D7B-BC84-4265-BF72-5F9E7870F25D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sz="2000" dirty="0" smtClean="0"/>
            <a:t>УЧАСТИЕ В ТВОРЧЕСКИХ КОНКУРСАХ ГОРОДСКОГО И ФЕДЕРАЛЬНОГО УРОВНЕЙ</a:t>
          </a:r>
          <a:endParaRPr lang="ru-RU" sz="2000" dirty="0"/>
        </a:p>
      </dgm:t>
    </dgm:pt>
    <dgm:pt modelId="{D461D06F-9948-4FC8-AA18-7F5898CAECAD}" type="parTrans" cxnId="{84647D2B-0D16-4E84-AED6-35981EB8D3A5}">
      <dgm:prSet/>
      <dgm:spPr/>
      <dgm:t>
        <a:bodyPr/>
        <a:lstStyle/>
        <a:p>
          <a:endParaRPr lang="ru-RU" sz="2000"/>
        </a:p>
      </dgm:t>
    </dgm:pt>
    <dgm:pt modelId="{9FAB8BF6-D5C8-4B3D-B158-5B234FBACE97}" type="sibTrans" cxnId="{84647D2B-0D16-4E84-AED6-35981EB8D3A5}">
      <dgm:prSet/>
      <dgm:spPr/>
      <dgm:t>
        <a:bodyPr/>
        <a:lstStyle/>
        <a:p>
          <a:endParaRPr lang="ru-RU" sz="2000"/>
        </a:p>
      </dgm:t>
    </dgm:pt>
    <dgm:pt modelId="{F8DB8672-86B9-4D4E-AC10-331BF3EF1C10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sz="2000" dirty="0" smtClean="0"/>
            <a:t>ВОЕННАЯ ПОДГОТОВКА</a:t>
          </a:r>
          <a:endParaRPr lang="ru-RU" sz="2000" dirty="0"/>
        </a:p>
      </dgm:t>
    </dgm:pt>
    <dgm:pt modelId="{98EF0C22-A9AF-44A1-B986-CC1FBC012169}" type="parTrans" cxnId="{66DEDF75-6F2F-4142-9096-B1B0B1BAEEC8}">
      <dgm:prSet/>
      <dgm:spPr/>
      <dgm:t>
        <a:bodyPr/>
        <a:lstStyle/>
        <a:p>
          <a:endParaRPr lang="ru-RU" sz="2000"/>
        </a:p>
      </dgm:t>
    </dgm:pt>
    <dgm:pt modelId="{4502ECD2-FFF8-450E-923E-A0ABB76EFEC8}" type="sibTrans" cxnId="{66DEDF75-6F2F-4142-9096-B1B0B1BAEEC8}">
      <dgm:prSet/>
      <dgm:spPr/>
      <dgm:t>
        <a:bodyPr/>
        <a:lstStyle/>
        <a:p>
          <a:endParaRPr lang="ru-RU" sz="2000"/>
        </a:p>
      </dgm:t>
    </dgm:pt>
    <dgm:pt modelId="{BDC275A2-08A8-4A37-814C-19DBCE22FBED}" type="pres">
      <dgm:prSet presAssocID="{5E544852-0DE3-42AD-8DDD-88260B9C7CD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B7433E64-AE1F-4B58-8C08-9E230525CF11}" type="pres">
      <dgm:prSet presAssocID="{5E544852-0DE3-42AD-8DDD-88260B9C7CD9}" presName="Name1" presStyleCnt="0"/>
      <dgm:spPr/>
    </dgm:pt>
    <dgm:pt modelId="{4CC26221-C989-449F-B446-12B6E565E074}" type="pres">
      <dgm:prSet presAssocID="{5E544852-0DE3-42AD-8DDD-88260B9C7CD9}" presName="cycle" presStyleCnt="0"/>
      <dgm:spPr/>
    </dgm:pt>
    <dgm:pt modelId="{1449925C-DC5C-45D7-B437-599E28AC3F82}" type="pres">
      <dgm:prSet presAssocID="{5E544852-0DE3-42AD-8DDD-88260B9C7CD9}" presName="srcNode" presStyleLbl="node1" presStyleIdx="0" presStyleCnt="4"/>
      <dgm:spPr/>
    </dgm:pt>
    <dgm:pt modelId="{07E3648C-3A2D-4D2E-82EB-B0F7A820297B}" type="pres">
      <dgm:prSet presAssocID="{5E544852-0DE3-42AD-8DDD-88260B9C7CD9}" presName="conn" presStyleLbl="parChTrans1D2" presStyleIdx="0" presStyleCnt="1"/>
      <dgm:spPr/>
      <dgm:t>
        <a:bodyPr/>
        <a:lstStyle/>
        <a:p>
          <a:endParaRPr lang="ru-RU"/>
        </a:p>
      </dgm:t>
    </dgm:pt>
    <dgm:pt modelId="{F0C9D71B-2C95-411F-986E-FED0F3EF8B7F}" type="pres">
      <dgm:prSet presAssocID="{5E544852-0DE3-42AD-8DDD-88260B9C7CD9}" presName="extraNode" presStyleLbl="node1" presStyleIdx="0" presStyleCnt="4"/>
      <dgm:spPr/>
    </dgm:pt>
    <dgm:pt modelId="{5D923437-B6AB-4B9C-A499-06A651FAE025}" type="pres">
      <dgm:prSet presAssocID="{5E544852-0DE3-42AD-8DDD-88260B9C7CD9}" presName="dstNode" presStyleLbl="node1" presStyleIdx="0" presStyleCnt="4"/>
      <dgm:spPr/>
    </dgm:pt>
    <dgm:pt modelId="{1C536D0B-557F-466E-8E5B-F4F611EAA0E2}" type="pres">
      <dgm:prSet presAssocID="{FF76FA15-DBE1-485A-9E66-5D3970E776AC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4EAA53-24E5-4300-976E-83A5BCD0E484}" type="pres">
      <dgm:prSet presAssocID="{FF76FA15-DBE1-485A-9E66-5D3970E776AC}" presName="accent_1" presStyleCnt="0"/>
      <dgm:spPr/>
    </dgm:pt>
    <dgm:pt modelId="{9D8CEA23-B1AE-4FAA-95FB-1AFE22EC26C8}" type="pres">
      <dgm:prSet presAssocID="{FF76FA15-DBE1-485A-9E66-5D3970E776AC}" presName="accentRepeatNode" presStyleLbl="solidFgAcc1" presStyleIdx="0" presStyleCnt="4" custLinFactNeighborX="-2732" custLinFactNeighborY="-1189"/>
      <dgm:spPr>
        <a:ln>
          <a:solidFill>
            <a:srgbClr val="C00000"/>
          </a:solidFill>
        </a:ln>
      </dgm:spPr>
      <dgm:t>
        <a:bodyPr/>
        <a:lstStyle/>
        <a:p>
          <a:endParaRPr lang="ru-RU"/>
        </a:p>
      </dgm:t>
    </dgm:pt>
    <dgm:pt modelId="{A2BAF77D-A025-41C3-9771-88CA14BCE381}" type="pres">
      <dgm:prSet presAssocID="{3A40EFD4-DB38-4435-AEE2-E3FCCBABEAC4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4CC3F5-7CF6-4E69-BFF6-52A9830310BF}" type="pres">
      <dgm:prSet presAssocID="{3A40EFD4-DB38-4435-AEE2-E3FCCBABEAC4}" presName="accent_2" presStyleCnt="0"/>
      <dgm:spPr/>
    </dgm:pt>
    <dgm:pt modelId="{F0AD5959-3F33-4F0D-AC53-D943F0DE5680}" type="pres">
      <dgm:prSet presAssocID="{3A40EFD4-DB38-4435-AEE2-E3FCCBABEAC4}" presName="accentRepeatNode" presStyleLbl="solidFgAcc1" presStyleIdx="1" presStyleCnt="4"/>
      <dgm:spPr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4BABDE4D-432E-40EC-9858-D4C9965D8671}" type="pres">
      <dgm:prSet presAssocID="{0FB03D7B-BC84-4265-BF72-5F9E7870F25D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AE86CD-6585-48E6-9CD3-56BA6AD38C37}" type="pres">
      <dgm:prSet presAssocID="{0FB03D7B-BC84-4265-BF72-5F9E7870F25D}" presName="accent_3" presStyleCnt="0"/>
      <dgm:spPr/>
    </dgm:pt>
    <dgm:pt modelId="{67F4AC9B-6705-47ED-B9E4-069D65625A87}" type="pres">
      <dgm:prSet presAssocID="{0FB03D7B-BC84-4265-BF72-5F9E7870F25D}" presName="accentRepeatNode" presStyleLbl="solidFgAcc1" presStyleIdx="2" presStyleCnt="4"/>
      <dgm:spPr>
        <a:ln>
          <a:solidFill>
            <a:schemeClr val="accent6">
              <a:lumMod val="75000"/>
            </a:schemeClr>
          </a:solidFill>
        </a:ln>
      </dgm:spPr>
    </dgm:pt>
    <dgm:pt modelId="{FC7DCC9A-B4C6-4F38-B6F6-7D54A15A49D5}" type="pres">
      <dgm:prSet presAssocID="{F8DB8672-86B9-4D4E-AC10-331BF3EF1C10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27C524-A81B-4662-9221-0FDC04DDB50F}" type="pres">
      <dgm:prSet presAssocID="{F8DB8672-86B9-4D4E-AC10-331BF3EF1C10}" presName="accent_4" presStyleCnt="0"/>
      <dgm:spPr/>
    </dgm:pt>
    <dgm:pt modelId="{191C1E64-A589-4554-AE88-6A7B1E5FCB34}" type="pres">
      <dgm:prSet presAssocID="{F8DB8672-86B9-4D4E-AC10-331BF3EF1C10}" presName="accentRepeatNode" presStyleLbl="solidFgAcc1" presStyleIdx="3" presStyleCnt="4"/>
      <dgm:spPr>
        <a:ln>
          <a:solidFill>
            <a:schemeClr val="accent5">
              <a:lumMod val="75000"/>
            </a:schemeClr>
          </a:solidFill>
        </a:ln>
      </dgm:spPr>
    </dgm:pt>
  </dgm:ptLst>
  <dgm:cxnLst>
    <dgm:cxn modelId="{66DEDF75-6F2F-4142-9096-B1B0B1BAEEC8}" srcId="{5E544852-0DE3-42AD-8DDD-88260B9C7CD9}" destId="{F8DB8672-86B9-4D4E-AC10-331BF3EF1C10}" srcOrd="3" destOrd="0" parTransId="{98EF0C22-A9AF-44A1-B986-CC1FBC012169}" sibTransId="{4502ECD2-FFF8-450E-923E-A0ABB76EFEC8}"/>
    <dgm:cxn modelId="{C0D607BC-15DB-4681-A290-82DA0016F717}" srcId="{5E544852-0DE3-42AD-8DDD-88260B9C7CD9}" destId="{FF76FA15-DBE1-485A-9E66-5D3970E776AC}" srcOrd="0" destOrd="0" parTransId="{2E39191B-5322-4C91-A822-9047EAD1A373}" sibTransId="{6DC61AB9-642B-4852-99C1-7FA606C6473C}"/>
    <dgm:cxn modelId="{DE07A16A-E1BF-48D9-AE89-4C5E0D904988}" type="presOf" srcId="{6DC61AB9-642B-4852-99C1-7FA606C6473C}" destId="{07E3648C-3A2D-4D2E-82EB-B0F7A820297B}" srcOrd="0" destOrd="0" presId="urn:microsoft.com/office/officeart/2008/layout/VerticalCurvedList"/>
    <dgm:cxn modelId="{C76392DA-560A-4108-85FB-23FA1FF37068}" srcId="{5E544852-0DE3-42AD-8DDD-88260B9C7CD9}" destId="{3A40EFD4-DB38-4435-AEE2-E3FCCBABEAC4}" srcOrd="1" destOrd="0" parTransId="{C463E192-B3CF-42A0-8A54-B23606708E07}" sibTransId="{4518321B-836F-4E6E-B226-92E2B2EFA8A0}"/>
    <dgm:cxn modelId="{8D886B31-2B91-493F-A6F8-9A083D988208}" type="presOf" srcId="{FF76FA15-DBE1-485A-9E66-5D3970E776AC}" destId="{1C536D0B-557F-466E-8E5B-F4F611EAA0E2}" srcOrd="0" destOrd="0" presId="urn:microsoft.com/office/officeart/2008/layout/VerticalCurvedList"/>
    <dgm:cxn modelId="{F33EDC0C-E0C5-4E15-933E-35CB253B9F07}" type="presOf" srcId="{F8DB8672-86B9-4D4E-AC10-331BF3EF1C10}" destId="{FC7DCC9A-B4C6-4F38-B6F6-7D54A15A49D5}" srcOrd="0" destOrd="0" presId="urn:microsoft.com/office/officeart/2008/layout/VerticalCurvedList"/>
    <dgm:cxn modelId="{51AC1141-AF17-4BFF-929D-A7042BFE2CAA}" type="presOf" srcId="{3A40EFD4-DB38-4435-AEE2-E3FCCBABEAC4}" destId="{A2BAF77D-A025-41C3-9771-88CA14BCE381}" srcOrd="0" destOrd="0" presId="urn:microsoft.com/office/officeart/2008/layout/VerticalCurvedList"/>
    <dgm:cxn modelId="{F6A52BDF-F826-4913-99E5-544AB53F8246}" type="presOf" srcId="{5E544852-0DE3-42AD-8DDD-88260B9C7CD9}" destId="{BDC275A2-08A8-4A37-814C-19DBCE22FBED}" srcOrd="0" destOrd="0" presId="urn:microsoft.com/office/officeart/2008/layout/VerticalCurvedList"/>
    <dgm:cxn modelId="{7171CBCB-B085-4F98-860F-4BFB8C0B31A9}" type="presOf" srcId="{0FB03D7B-BC84-4265-BF72-5F9E7870F25D}" destId="{4BABDE4D-432E-40EC-9858-D4C9965D8671}" srcOrd="0" destOrd="0" presId="urn:microsoft.com/office/officeart/2008/layout/VerticalCurvedList"/>
    <dgm:cxn modelId="{84647D2B-0D16-4E84-AED6-35981EB8D3A5}" srcId="{5E544852-0DE3-42AD-8DDD-88260B9C7CD9}" destId="{0FB03D7B-BC84-4265-BF72-5F9E7870F25D}" srcOrd="2" destOrd="0" parTransId="{D461D06F-9948-4FC8-AA18-7F5898CAECAD}" sibTransId="{9FAB8BF6-D5C8-4B3D-B158-5B234FBACE97}"/>
    <dgm:cxn modelId="{2F0CB992-0F48-4620-A499-C0CEEEC548FC}" type="presParOf" srcId="{BDC275A2-08A8-4A37-814C-19DBCE22FBED}" destId="{B7433E64-AE1F-4B58-8C08-9E230525CF11}" srcOrd="0" destOrd="0" presId="urn:microsoft.com/office/officeart/2008/layout/VerticalCurvedList"/>
    <dgm:cxn modelId="{A998D532-07C1-40B5-93CC-2151499A39EC}" type="presParOf" srcId="{B7433E64-AE1F-4B58-8C08-9E230525CF11}" destId="{4CC26221-C989-449F-B446-12B6E565E074}" srcOrd="0" destOrd="0" presId="urn:microsoft.com/office/officeart/2008/layout/VerticalCurvedList"/>
    <dgm:cxn modelId="{BF1CE3C6-51D5-40DE-A2F4-1033A1174731}" type="presParOf" srcId="{4CC26221-C989-449F-B446-12B6E565E074}" destId="{1449925C-DC5C-45D7-B437-599E28AC3F82}" srcOrd="0" destOrd="0" presId="urn:microsoft.com/office/officeart/2008/layout/VerticalCurvedList"/>
    <dgm:cxn modelId="{9ABDCF06-DDEA-46DA-A719-053B05D254DF}" type="presParOf" srcId="{4CC26221-C989-449F-B446-12B6E565E074}" destId="{07E3648C-3A2D-4D2E-82EB-B0F7A820297B}" srcOrd="1" destOrd="0" presId="urn:microsoft.com/office/officeart/2008/layout/VerticalCurvedList"/>
    <dgm:cxn modelId="{B7052BF5-24FC-406D-9EA6-B5841749BC49}" type="presParOf" srcId="{4CC26221-C989-449F-B446-12B6E565E074}" destId="{F0C9D71B-2C95-411F-986E-FED0F3EF8B7F}" srcOrd="2" destOrd="0" presId="urn:microsoft.com/office/officeart/2008/layout/VerticalCurvedList"/>
    <dgm:cxn modelId="{11E62C65-10A2-4DB4-B443-805A8D8E2D31}" type="presParOf" srcId="{4CC26221-C989-449F-B446-12B6E565E074}" destId="{5D923437-B6AB-4B9C-A499-06A651FAE025}" srcOrd="3" destOrd="0" presId="urn:microsoft.com/office/officeart/2008/layout/VerticalCurvedList"/>
    <dgm:cxn modelId="{C27CBD5E-A504-439A-B832-10D7AAFF961D}" type="presParOf" srcId="{B7433E64-AE1F-4B58-8C08-9E230525CF11}" destId="{1C536D0B-557F-466E-8E5B-F4F611EAA0E2}" srcOrd="1" destOrd="0" presId="urn:microsoft.com/office/officeart/2008/layout/VerticalCurvedList"/>
    <dgm:cxn modelId="{D6195073-E983-44C5-9047-10C0A9920765}" type="presParOf" srcId="{B7433E64-AE1F-4B58-8C08-9E230525CF11}" destId="{D64EAA53-24E5-4300-976E-83A5BCD0E484}" srcOrd="2" destOrd="0" presId="urn:microsoft.com/office/officeart/2008/layout/VerticalCurvedList"/>
    <dgm:cxn modelId="{F2B81378-7809-41E9-BE92-33C54EA2A380}" type="presParOf" srcId="{D64EAA53-24E5-4300-976E-83A5BCD0E484}" destId="{9D8CEA23-B1AE-4FAA-95FB-1AFE22EC26C8}" srcOrd="0" destOrd="0" presId="urn:microsoft.com/office/officeart/2008/layout/VerticalCurvedList"/>
    <dgm:cxn modelId="{EB96FE8B-3F41-43C3-A20C-5DFA1570888E}" type="presParOf" srcId="{B7433E64-AE1F-4B58-8C08-9E230525CF11}" destId="{A2BAF77D-A025-41C3-9771-88CA14BCE381}" srcOrd="3" destOrd="0" presId="urn:microsoft.com/office/officeart/2008/layout/VerticalCurvedList"/>
    <dgm:cxn modelId="{BAC7B2D6-BF20-44F0-9989-F58DD768B95D}" type="presParOf" srcId="{B7433E64-AE1F-4B58-8C08-9E230525CF11}" destId="{224CC3F5-7CF6-4E69-BFF6-52A9830310BF}" srcOrd="4" destOrd="0" presId="urn:microsoft.com/office/officeart/2008/layout/VerticalCurvedList"/>
    <dgm:cxn modelId="{0B604836-4D6D-4BB7-880C-79D9A443A3C0}" type="presParOf" srcId="{224CC3F5-7CF6-4E69-BFF6-52A9830310BF}" destId="{F0AD5959-3F33-4F0D-AC53-D943F0DE5680}" srcOrd="0" destOrd="0" presId="urn:microsoft.com/office/officeart/2008/layout/VerticalCurvedList"/>
    <dgm:cxn modelId="{33173FFD-338E-47D3-B29C-46A95CBC8F93}" type="presParOf" srcId="{B7433E64-AE1F-4B58-8C08-9E230525CF11}" destId="{4BABDE4D-432E-40EC-9858-D4C9965D8671}" srcOrd="5" destOrd="0" presId="urn:microsoft.com/office/officeart/2008/layout/VerticalCurvedList"/>
    <dgm:cxn modelId="{A6016B1D-CEB9-4A3A-A8F6-D0D06735444B}" type="presParOf" srcId="{B7433E64-AE1F-4B58-8C08-9E230525CF11}" destId="{9BAE86CD-6585-48E6-9CD3-56BA6AD38C37}" srcOrd="6" destOrd="0" presId="urn:microsoft.com/office/officeart/2008/layout/VerticalCurvedList"/>
    <dgm:cxn modelId="{B1FAED1A-6759-482C-A80E-DC2294438A0D}" type="presParOf" srcId="{9BAE86CD-6585-48E6-9CD3-56BA6AD38C37}" destId="{67F4AC9B-6705-47ED-B9E4-069D65625A87}" srcOrd="0" destOrd="0" presId="urn:microsoft.com/office/officeart/2008/layout/VerticalCurvedList"/>
    <dgm:cxn modelId="{66080E77-D336-4F3C-BFDE-837CD146D8EF}" type="presParOf" srcId="{B7433E64-AE1F-4B58-8C08-9E230525CF11}" destId="{FC7DCC9A-B4C6-4F38-B6F6-7D54A15A49D5}" srcOrd="7" destOrd="0" presId="urn:microsoft.com/office/officeart/2008/layout/VerticalCurvedList"/>
    <dgm:cxn modelId="{D388281B-D052-4BA3-81EB-F14C109BC0F3}" type="presParOf" srcId="{B7433E64-AE1F-4B58-8C08-9E230525CF11}" destId="{3727C524-A81B-4662-9221-0FDC04DDB50F}" srcOrd="8" destOrd="0" presId="urn:microsoft.com/office/officeart/2008/layout/VerticalCurvedList"/>
    <dgm:cxn modelId="{08AFF3C5-01C2-419B-8ABD-E3FFE80E5173}" type="presParOf" srcId="{3727C524-A81B-4662-9221-0FDC04DDB50F}" destId="{191C1E64-A589-4554-AE88-6A7B1E5FCB3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4755DE4-7BFA-4885-AF8F-41949F2EBAFB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BDC74D7-AEEC-4A5C-8989-9D6C4EF01005}">
      <dgm:prSet phldrT="[Текст]" custT="1"/>
      <dgm:spPr/>
      <dgm:t>
        <a:bodyPr/>
        <a:lstStyle/>
        <a:p>
          <a:pPr algn="ctr">
            <a:spcAft>
              <a:spcPts val="0"/>
            </a:spcAft>
          </a:pPr>
          <a:r>
            <a:rPr lang="ru-RU" sz="1800" b="1" kern="1200" dirty="0" smtClean="0">
              <a:solidFill>
                <a:srgbClr val="002060"/>
              </a:solidFill>
              <a:latin typeface="+mn-lt"/>
              <a:ea typeface="+mn-ea"/>
              <a:cs typeface="+mn-cs"/>
            </a:rPr>
            <a:t>ВКЛЮЧЕНЫ </a:t>
          </a:r>
        </a:p>
        <a:p>
          <a:pPr algn="ctr">
            <a:spcAft>
              <a:spcPts val="0"/>
            </a:spcAft>
          </a:pPr>
          <a:r>
            <a:rPr lang="ru-RU" sz="1800" b="1" kern="1200" dirty="0" smtClean="0">
              <a:solidFill>
                <a:srgbClr val="C00000"/>
              </a:solidFill>
              <a:latin typeface="+mn-lt"/>
              <a:ea typeface="+mn-ea"/>
              <a:cs typeface="+mn-cs"/>
            </a:rPr>
            <a:t>НОВЫХ </a:t>
          </a:r>
        </a:p>
        <a:p>
          <a:pPr algn="ctr">
            <a:spcAft>
              <a:spcPts val="0"/>
            </a:spcAft>
          </a:pPr>
          <a:r>
            <a:rPr lang="ru-RU" sz="1800" b="1" kern="1200" dirty="0" smtClean="0">
              <a:solidFill>
                <a:srgbClr val="C00000"/>
              </a:solidFill>
              <a:latin typeface="+mn-lt"/>
              <a:ea typeface="+mn-ea"/>
              <a:cs typeface="+mn-cs"/>
            </a:rPr>
            <a:t>42 ШКОЛЫ</a:t>
          </a:r>
          <a:endParaRPr lang="ru-RU" sz="1800" b="1" kern="1200" dirty="0">
            <a:solidFill>
              <a:srgbClr val="C00000"/>
            </a:solidFill>
            <a:latin typeface="+mn-lt"/>
            <a:ea typeface="+mn-ea"/>
            <a:cs typeface="+mn-cs"/>
          </a:endParaRPr>
        </a:p>
      </dgm:t>
    </dgm:pt>
    <dgm:pt modelId="{CEF195E9-7933-4573-A104-25E317D986ED}" type="parTrans" cxnId="{F68AE8D1-A93A-4680-930D-2FD3808A2148}">
      <dgm:prSet/>
      <dgm:spPr/>
      <dgm:t>
        <a:bodyPr/>
        <a:lstStyle/>
        <a:p>
          <a:endParaRPr lang="ru-RU" sz="2000">
            <a:solidFill>
              <a:schemeClr val="accent5">
                <a:lumMod val="75000"/>
              </a:schemeClr>
            </a:solidFill>
            <a:effectLst/>
          </a:endParaRPr>
        </a:p>
      </dgm:t>
    </dgm:pt>
    <dgm:pt modelId="{03A14368-29B8-4A57-BEA3-E7B213DC481F}" type="sibTrans" cxnId="{F68AE8D1-A93A-4680-930D-2FD3808A2148}">
      <dgm:prSet/>
      <dgm:spPr/>
      <dgm:t>
        <a:bodyPr/>
        <a:lstStyle/>
        <a:p>
          <a:endParaRPr lang="ru-RU" sz="2000">
            <a:solidFill>
              <a:schemeClr val="accent5">
                <a:lumMod val="75000"/>
              </a:schemeClr>
            </a:solidFill>
            <a:effectLst/>
          </a:endParaRPr>
        </a:p>
      </dgm:t>
    </dgm:pt>
    <dgm:pt modelId="{7833F86E-7C1F-4BC4-B042-E6A763EC866D}" type="pres">
      <dgm:prSet presAssocID="{74755DE4-7BFA-4885-AF8F-41949F2EBAF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9051FC3-D0F9-406B-BD2D-FF0928630383}" type="pres">
      <dgm:prSet presAssocID="{7BDC74D7-AEEC-4A5C-8989-9D6C4EF01005}" presName="composite" presStyleCnt="0"/>
      <dgm:spPr/>
    </dgm:pt>
    <dgm:pt modelId="{0D98C057-4C24-4D69-B9CC-0E94571DD84B}" type="pres">
      <dgm:prSet presAssocID="{7BDC74D7-AEEC-4A5C-8989-9D6C4EF01005}" presName="rect1" presStyleLbl="trAlignAcc1" presStyleIdx="0" presStyleCnt="1" custScaleY="1744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11E09D-4D5E-417A-92C3-A5EF5FED395A}" type="pres">
      <dgm:prSet presAssocID="{7BDC74D7-AEEC-4A5C-8989-9D6C4EF01005}" presName="rect2" presStyleLbl="fgImgPlace1" presStyleIdx="0" presStyleCnt="1" custScaleX="164068" custScaleY="101094"/>
      <dgm:spPr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F68AE8D1-A93A-4680-930D-2FD3808A2148}" srcId="{74755DE4-7BFA-4885-AF8F-41949F2EBAFB}" destId="{7BDC74D7-AEEC-4A5C-8989-9D6C4EF01005}" srcOrd="0" destOrd="0" parTransId="{CEF195E9-7933-4573-A104-25E317D986ED}" sibTransId="{03A14368-29B8-4A57-BEA3-E7B213DC481F}"/>
    <dgm:cxn modelId="{3AA5754B-A3D4-4518-96F6-9FFD05D1C190}" type="presOf" srcId="{7BDC74D7-AEEC-4A5C-8989-9D6C4EF01005}" destId="{0D98C057-4C24-4D69-B9CC-0E94571DD84B}" srcOrd="0" destOrd="0" presId="urn:microsoft.com/office/officeart/2008/layout/PictureStrips"/>
    <dgm:cxn modelId="{36B5B3D5-75D0-472C-A5A6-634AD6ADC412}" type="presOf" srcId="{74755DE4-7BFA-4885-AF8F-41949F2EBAFB}" destId="{7833F86E-7C1F-4BC4-B042-E6A763EC866D}" srcOrd="0" destOrd="0" presId="urn:microsoft.com/office/officeart/2008/layout/PictureStrips"/>
    <dgm:cxn modelId="{7F4233DB-75D9-4565-A0EC-676FDEB6FDCE}" type="presParOf" srcId="{7833F86E-7C1F-4BC4-B042-E6A763EC866D}" destId="{D9051FC3-D0F9-406B-BD2D-FF0928630383}" srcOrd="0" destOrd="0" presId="urn:microsoft.com/office/officeart/2008/layout/PictureStrips"/>
    <dgm:cxn modelId="{D9A514D9-5602-4047-86D9-0D0AA425EB8C}" type="presParOf" srcId="{D9051FC3-D0F9-406B-BD2D-FF0928630383}" destId="{0D98C057-4C24-4D69-B9CC-0E94571DD84B}" srcOrd="0" destOrd="0" presId="urn:microsoft.com/office/officeart/2008/layout/PictureStrips"/>
    <dgm:cxn modelId="{E1806274-B3B1-4239-AF45-4C9119D42F7F}" type="presParOf" srcId="{D9051FC3-D0F9-406B-BD2D-FF0928630383}" destId="{2411E09D-4D5E-417A-92C3-A5EF5FED395A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4755DE4-7BFA-4885-AF8F-41949F2EBAFB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BDC74D7-AEEC-4A5C-8989-9D6C4EF01005}">
      <dgm:prSet phldrT="[Текст]" custT="1"/>
      <dgm:spPr/>
      <dgm:t>
        <a:bodyPr/>
        <a:lstStyle/>
        <a:p>
          <a:pPr algn="ctr">
            <a:spcAft>
              <a:spcPts val="0"/>
            </a:spcAft>
          </a:pPr>
          <a:r>
            <a:rPr lang="ru-RU" sz="1800" b="1" kern="1200" dirty="0" smtClean="0">
              <a:solidFill>
                <a:srgbClr val="C00000"/>
              </a:solidFill>
              <a:latin typeface="+mn-lt"/>
              <a:ea typeface="+mn-ea"/>
              <a:cs typeface="+mn-cs"/>
            </a:rPr>
            <a:t>16,5  </a:t>
          </a:r>
          <a:r>
            <a:rPr lang="ru-RU" sz="1800" b="1" kern="1200" dirty="0" smtClean="0">
              <a:solidFill>
                <a:srgbClr val="C00000"/>
              </a:solidFill>
              <a:latin typeface="+mn-lt"/>
              <a:ea typeface="+mn-ea"/>
              <a:cs typeface="+mn-cs"/>
            </a:rPr>
            <a:t>тысяч </a:t>
          </a:r>
          <a:r>
            <a:rPr lang="ru-RU" sz="1800" b="1" kern="1200" dirty="0" smtClean="0">
              <a:solidFill>
                <a:srgbClr val="002060"/>
              </a:solidFill>
              <a:latin typeface="+mn-lt"/>
              <a:ea typeface="+mn-ea"/>
              <a:cs typeface="+mn-cs"/>
            </a:rPr>
            <a:t>кадет </a:t>
          </a:r>
        </a:p>
        <a:p>
          <a:pPr algn="ctr">
            <a:spcAft>
              <a:spcPts val="0"/>
            </a:spcAft>
          </a:pPr>
          <a:r>
            <a:rPr lang="ru-RU" sz="1800" b="1" kern="1200" dirty="0" smtClean="0">
              <a:solidFill>
                <a:srgbClr val="002060"/>
              </a:solidFill>
              <a:latin typeface="+mn-lt"/>
              <a:ea typeface="+mn-ea"/>
              <a:cs typeface="+mn-cs"/>
            </a:rPr>
            <a:t>в системе Департамента образования города Москвы</a:t>
          </a:r>
          <a:endParaRPr lang="ru-RU" sz="1800" b="1" kern="1200" dirty="0">
            <a:solidFill>
              <a:srgbClr val="002060"/>
            </a:solidFill>
            <a:latin typeface="+mn-lt"/>
            <a:ea typeface="+mn-ea"/>
            <a:cs typeface="+mn-cs"/>
          </a:endParaRPr>
        </a:p>
      </dgm:t>
    </dgm:pt>
    <dgm:pt modelId="{CEF195E9-7933-4573-A104-25E317D986ED}" type="parTrans" cxnId="{F68AE8D1-A93A-4680-930D-2FD3808A2148}">
      <dgm:prSet/>
      <dgm:spPr/>
      <dgm:t>
        <a:bodyPr/>
        <a:lstStyle/>
        <a:p>
          <a:endParaRPr lang="ru-RU" sz="2000">
            <a:solidFill>
              <a:schemeClr val="accent5">
                <a:lumMod val="75000"/>
              </a:schemeClr>
            </a:solidFill>
            <a:effectLst/>
          </a:endParaRPr>
        </a:p>
      </dgm:t>
    </dgm:pt>
    <dgm:pt modelId="{03A14368-29B8-4A57-BEA3-E7B213DC481F}" type="sibTrans" cxnId="{F68AE8D1-A93A-4680-930D-2FD3808A2148}">
      <dgm:prSet/>
      <dgm:spPr/>
      <dgm:t>
        <a:bodyPr/>
        <a:lstStyle/>
        <a:p>
          <a:endParaRPr lang="ru-RU" sz="2000">
            <a:solidFill>
              <a:schemeClr val="accent5">
                <a:lumMod val="75000"/>
              </a:schemeClr>
            </a:solidFill>
            <a:effectLst/>
          </a:endParaRPr>
        </a:p>
      </dgm:t>
    </dgm:pt>
    <dgm:pt modelId="{7833F86E-7C1F-4BC4-B042-E6A763EC866D}" type="pres">
      <dgm:prSet presAssocID="{74755DE4-7BFA-4885-AF8F-41949F2EBAF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9051FC3-D0F9-406B-BD2D-FF0928630383}" type="pres">
      <dgm:prSet presAssocID="{7BDC74D7-AEEC-4A5C-8989-9D6C4EF01005}" presName="composite" presStyleCnt="0"/>
      <dgm:spPr/>
    </dgm:pt>
    <dgm:pt modelId="{0D98C057-4C24-4D69-B9CC-0E94571DD84B}" type="pres">
      <dgm:prSet presAssocID="{7BDC74D7-AEEC-4A5C-8989-9D6C4EF01005}" presName="rect1" presStyleLbl="trAlignAcc1" presStyleIdx="0" presStyleCnt="1" custScaleY="1889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11E09D-4D5E-417A-92C3-A5EF5FED395A}" type="pres">
      <dgm:prSet presAssocID="{7BDC74D7-AEEC-4A5C-8989-9D6C4EF01005}" presName="rect2" presStyleLbl="fgImgPlace1" presStyleIdx="0" presStyleCnt="1" custScaleX="164068" custScaleY="101094"/>
      <dgm:spPr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F68AE8D1-A93A-4680-930D-2FD3808A2148}" srcId="{74755DE4-7BFA-4885-AF8F-41949F2EBAFB}" destId="{7BDC74D7-AEEC-4A5C-8989-9D6C4EF01005}" srcOrd="0" destOrd="0" parTransId="{CEF195E9-7933-4573-A104-25E317D986ED}" sibTransId="{03A14368-29B8-4A57-BEA3-E7B213DC481F}"/>
    <dgm:cxn modelId="{619CBB21-ACDC-44FD-B460-F160B8A3D0F0}" type="presOf" srcId="{7BDC74D7-AEEC-4A5C-8989-9D6C4EF01005}" destId="{0D98C057-4C24-4D69-B9CC-0E94571DD84B}" srcOrd="0" destOrd="0" presId="urn:microsoft.com/office/officeart/2008/layout/PictureStrips"/>
    <dgm:cxn modelId="{EB3405D5-ECD1-4D24-8047-DA274FD98672}" type="presOf" srcId="{74755DE4-7BFA-4885-AF8F-41949F2EBAFB}" destId="{7833F86E-7C1F-4BC4-B042-E6A763EC866D}" srcOrd="0" destOrd="0" presId="urn:microsoft.com/office/officeart/2008/layout/PictureStrips"/>
    <dgm:cxn modelId="{706623A5-F690-489E-B092-7051D2958A89}" type="presParOf" srcId="{7833F86E-7C1F-4BC4-B042-E6A763EC866D}" destId="{D9051FC3-D0F9-406B-BD2D-FF0928630383}" srcOrd="0" destOrd="0" presId="urn:microsoft.com/office/officeart/2008/layout/PictureStrips"/>
    <dgm:cxn modelId="{DE889946-89E2-4DB9-A1CF-6FA31E3E73E2}" type="presParOf" srcId="{D9051FC3-D0F9-406B-BD2D-FF0928630383}" destId="{0D98C057-4C24-4D69-B9CC-0E94571DD84B}" srcOrd="0" destOrd="0" presId="urn:microsoft.com/office/officeart/2008/layout/PictureStrips"/>
    <dgm:cxn modelId="{290B6174-7803-4426-8E99-B1FF255E7BE3}" type="presParOf" srcId="{D9051FC3-D0F9-406B-BD2D-FF0928630383}" destId="{2411E09D-4D5E-417A-92C3-A5EF5FED395A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22E5FA-8922-4440-8385-C2CA432BF001}">
      <dsp:nvSpPr>
        <dsp:cNvPr id="0" name=""/>
        <dsp:cNvSpPr/>
      </dsp:nvSpPr>
      <dsp:spPr>
        <a:xfrm>
          <a:off x="0" y="750932"/>
          <a:ext cx="10866946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0C40C1-FC40-45F4-A10A-C6EA0DF37F53}">
      <dsp:nvSpPr>
        <dsp:cNvPr id="0" name=""/>
        <dsp:cNvSpPr/>
      </dsp:nvSpPr>
      <dsp:spPr>
        <a:xfrm>
          <a:off x="543347" y="27622"/>
          <a:ext cx="9983703" cy="92995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7521" tIns="0" rIns="287521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В параллели 7-х классов общеобразовательной организации кроме профильного кадетского класса должно функционировать не менее трех общеобразовательных классов</a:t>
          </a:r>
          <a:endParaRPr lang="ru-RU" sz="1600" b="1" kern="1200" dirty="0"/>
        </a:p>
      </dsp:txBody>
      <dsp:txXfrm>
        <a:off x="588743" y="73018"/>
        <a:ext cx="9892911" cy="839158"/>
      </dsp:txXfrm>
    </dsp:sp>
    <dsp:sp modelId="{885572A8-4F25-4377-BC8B-688DE5BBBE68}">
      <dsp:nvSpPr>
        <dsp:cNvPr id="0" name=""/>
        <dsp:cNvSpPr/>
      </dsp:nvSpPr>
      <dsp:spPr>
        <a:xfrm>
          <a:off x="0" y="1902643"/>
          <a:ext cx="10866946" cy="12789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355300"/>
              <a:satOff val="50000"/>
              <a:lumOff val="-7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3396" tIns="291592" rIns="843396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/>
            <a:t>Органами государственной власти, государственной службы российского казачества и др.</a:t>
          </a:r>
          <a:endParaRPr lang="ru-RU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/>
            <a:t>Общественными организациями ветеранов соответствующего органа государственной власти.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smtClean="0"/>
            <a:t>Вузами, находящимися в ведении соответствующего органа гос. власти, гос. службы российского казачества и др.</a:t>
          </a:r>
          <a:endParaRPr lang="ru-RU" sz="1400" b="1" kern="1200" dirty="0" smtClean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/>
            <a:t>Военным комиссариатом города Москвы.</a:t>
          </a:r>
          <a:endParaRPr lang="ru-RU" sz="1400" b="1" kern="1200" dirty="0"/>
        </a:p>
      </dsp:txBody>
      <dsp:txXfrm>
        <a:off x="0" y="1902643"/>
        <a:ext cx="10866946" cy="1278900"/>
      </dsp:txXfrm>
    </dsp:sp>
    <dsp:sp modelId="{213760BA-2DCC-414F-8382-ED28221EB001}">
      <dsp:nvSpPr>
        <dsp:cNvPr id="0" name=""/>
        <dsp:cNvSpPr/>
      </dsp:nvSpPr>
      <dsp:spPr>
        <a:xfrm>
          <a:off x="543347" y="1179332"/>
          <a:ext cx="9983703" cy="929950"/>
        </a:xfrm>
        <a:prstGeom prst="roundRect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7521" tIns="0" rIns="287521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Образовательные организации обеспечивают профильность обучения путем заключения пятисторонних соглашений о сотрудничестве с:</a:t>
          </a:r>
          <a:endParaRPr lang="ru-RU" sz="1600" b="1" kern="1200" dirty="0"/>
        </a:p>
      </dsp:txBody>
      <dsp:txXfrm>
        <a:off x="588743" y="1224728"/>
        <a:ext cx="9892911" cy="839158"/>
      </dsp:txXfrm>
    </dsp:sp>
    <dsp:sp modelId="{3B5ED532-5E11-4D98-9214-A2E34A14CEBA}">
      <dsp:nvSpPr>
        <dsp:cNvPr id="0" name=""/>
        <dsp:cNvSpPr/>
      </dsp:nvSpPr>
      <dsp:spPr>
        <a:xfrm>
          <a:off x="0" y="3980453"/>
          <a:ext cx="10866946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AC2922-0390-4F12-976B-2A735CD2B421}">
      <dsp:nvSpPr>
        <dsp:cNvPr id="0" name=""/>
        <dsp:cNvSpPr/>
      </dsp:nvSpPr>
      <dsp:spPr>
        <a:xfrm>
          <a:off x="543347" y="3257143"/>
          <a:ext cx="9983703" cy="929950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7521" tIns="0" rIns="287521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Прием обучающихся осуществляется с учетом годности по здоровью и успехам в учебе</a:t>
          </a:r>
          <a:endParaRPr lang="ru-RU" sz="1600" b="1" kern="1200" dirty="0"/>
        </a:p>
      </dsp:txBody>
      <dsp:txXfrm>
        <a:off x="588743" y="3302539"/>
        <a:ext cx="9892911" cy="8391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22E5FA-8922-4440-8385-C2CA432BF001}">
      <dsp:nvSpPr>
        <dsp:cNvPr id="0" name=""/>
        <dsp:cNvSpPr/>
      </dsp:nvSpPr>
      <dsp:spPr>
        <a:xfrm>
          <a:off x="0" y="937852"/>
          <a:ext cx="10866946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0C40C1-FC40-45F4-A10A-C6EA0DF37F53}">
      <dsp:nvSpPr>
        <dsp:cNvPr id="0" name=""/>
        <dsp:cNvSpPr/>
      </dsp:nvSpPr>
      <dsp:spPr>
        <a:xfrm>
          <a:off x="606946" y="0"/>
          <a:ext cx="9983703" cy="119565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7521" tIns="0" rIns="287521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</a:rPr>
            <a:t>ОСНОВНОГО ОБЩЕГО И СРЕДНЕГО ОБЩЕГО ОБРАЗОВАНИЯ </a:t>
          </a:r>
          <a:endParaRPr lang="ru-RU" sz="2000" b="0" kern="1200" dirty="0">
            <a:ln>
              <a:solidFill>
                <a:schemeClr val="bg1"/>
              </a:solidFill>
            </a:ln>
            <a:solidFill>
              <a:schemeClr val="bg1"/>
            </a:solidFill>
          </a:endParaRPr>
        </a:p>
      </dsp:txBody>
      <dsp:txXfrm>
        <a:off x="665313" y="58367"/>
        <a:ext cx="9866969" cy="1078916"/>
      </dsp:txXfrm>
    </dsp:sp>
    <dsp:sp modelId="{885572A8-4F25-4377-BC8B-688DE5BBBE68}">
      <dsp:nvSpPr>
        <dsp:cNvPr id="0" name=""/>
        <dsp:cNvSpPr/>
      </dsp:nvSpPr>
      <dsp:spPr>
        <a:xfrm>
          <a:off x="0" y="2418623"/>
          <a:ext cx="10866946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355300"/>
              <a:satOff val="50000"/>
              <a:lumOff val="-7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3396" tIns="374904" rIns="843396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b="1" kern="1200" dirty="0"/>
        </a:p>
      </dsp:txBody>
      <dsp:txXfrm>
        <a:off x="0" y="2418623"/>
        <a:ext cx="10866946" cy="453600"/>
      </dsp:txXfrm>
    </dsp:sp>
    <dsp:sp modelId="{213760BA-2DCC-414F-8382-ED28221EB001}">
      <dsp:nvSpPr>
        <dsp:cNvPr id="0" name=""/>
        <dsp:cNvSpPr/>
      </dsp:nvSpPr>
      <dsp:spPr>
        <a:xfrm>
          <a:off x="543347" y="1488652"/>
          <a:ext cx="9983703" cy="1195650"/>
        </a:xfrm>
        <a:prstGeom prst="roundRect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7521" tIns="0" rIns="287521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</a:rPr>
            <a:t>ДОПОЛНИТЕЛЬНЫХ ОБЩЕРАЗВИВАЮЩИХ ПРОГРАММ </a:t>
          </a:r>
          <a:endParaRPr lang="ru-RU" sz="2000" b="0" kern="1200" dirty="0">
            <a:ln>
              <a:solidFill>
                <a:schemeClr val="bg1"/>
              </a:solidFill>
            </a:ln>
            <a:solidFill>
              <a:schemeClr val="bg1"/>
            </a:solidFill>
          </a:endParaRPr>
        </a:p>
      </dsp:txBody>
      <dsp:txXfrm>
        <a:off x="601714" y="1547019"/>
        <a:ext cx="9866969" cy="1078916"/>
      </dsp:txXfrm>
    </dsp:sp>
    <dsp:sp modelId="{3B5ED532-5E11-4D98-9214-A2E34A14CEBA}">
      <dsp:nvSpPr>
        <dsp:cNvPr id="0" name=""/>
        <dsp:cNvSpPr/>
      </dsp:nvSpPr>
      <dsp:spPr>
        <a:xfrm>
          <a:off x="0" y="3899393"/>
          <a:ext cx="10866946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AC2922-0390-4F12-976B-2A735CD2B421}">
      <dsp:nvSpPr>
        <dsp:cNvPr id="0" name=""/>
        <dsp:cNvSpPr/>
      </dsp:nvSpPr>
      <dsp:spPr>
        <a:xfrm>
          <a:off x="543347" y="2969423"/>
          <a:ext cx="9983703" cy="1195650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7521" tIns="0" rIns="287521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</a:rPr>
            <a:t>ПРОГРАММ ПРЕДПРОФЕССИОНАЛЬНОЙ ПОДГОТОВКИ</a:t>
          </a:r>
          <a:r>
            <a:rPr lang="en-US" sz="2000" b="0" kern="1200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</a:rPr>
            <a:t> </a:t>
          </a:r>
          <a:endParaRPr lang="ru-RU" sz="2000" b="0" kern="1200" dirty="0">
            <a:ln>
              <a:solidFill>
                <a:schemeClr val="bg1"/>
              </a:solidFill>
            </a:ln>
            <a:solidFill>
              <a:schemeClr val="bg1"/>
            </a:solidFill>
          </a:endParaRPr>
        </a:p>
      </dsp:txBody>
      <dsp:txXfrm>
        <a:off x="601714" y="3027790"/>
        <a:ext cx="9866969" cy="107891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E3648C-3A2D-4D2E-82EB-B0F7A820297B}">
      <dsp:nvSpPr>
        <dsp:cNvPr id="0" name=""/>
        <dsp:cNvSpPr/>
      </dsp:nvSpPr>
      <dsp:spPr>
        <a:xfrm>
          <a:off x="-4594335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536D0B-557F-466E-8E5B-F4F611EAA0E2}">
      <dsp:nvSpPr>
        <dsp:cNvPr id="0" name=""/>
        <dsp:cNvSpPr/>
      </dsp:nvSpPr>
      <dsp:spPr>
        <a:xfrm>
          <a:off x="404975" y="85206"/>
          <a:ext cx="8219476" cy="994796"/>
        </a:xfrm>
        <a:prstGeom prst="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6257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СУБЪЕКТЫ ОБРАЗОВАТЕЛЬНЫХ ОТНОШЕНИЙ (КАДЕТЫ, РОДИТЕЛИ, ОФИЦЕРЫ-ВОСПИТАТЕЛИ, ПЕДАГОГИ, ПСИХОЛОГИ)</a:t>
          </a:r>
          <a:endParaRPr lang="ru-RU" sz="2000" kern="1200" dirty="0"/>
        </a:p>
      </dsp:txBody>
      <dsp:txXfrm>
        <a:off x="404975" y="85206"/>
        <a:ext cx="8219476" cy="994796"/>
      </dsp:txXfrm>
    </dsp:sp>
    <dsp:sp modelId="{9D8CEA23-B1AE-4FAA-95FB-1AFE22EC26C8}">
      <dsp:nvSpPr>
        <dsp:cNvPr id="0" name=""/>
        <dsp:cNvSpPr/>
      </dsp:nvSpPr>
      <dsp:spPr>
        <a:xfrm>
          <a:off x="48024" y="224997"/>
          <a:ext cx="781507" cy="7815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BAF77D-A025-41C3-9771-88CA14BCE381}">
      <dsp:nvSpPr>
        <dsp:cNvPr id="0" name=""/>
        <dsp:cNvSpPr/>
      </dsp:nvSpPr>
      <dsp:spPr>
        <a:xfrm>
          <a:off x="854970" y="1260002"/>
          <a:ext cx="7861032" cy="625205"/>
        </a:xfrm>
        <a:prstGeom prst="rect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6257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ВЕТЕРАНЫ ВОЙНЫ И ТРУДА</a:t>
          </a:r>
          <a:endParaRPr lang="ru-RU" sz="2000" kern="1200" dirty="0"/>
        </a:p>
      </dsp:txBody>
      <dsp:txXfrm>
        <a:off x="854970" y="1260002"/>
        <a:ext cx="7861032" cy="625205"/>
      </dsp:txXfrm>
    </dsp:sp>
    <dsp:sp modelId="{F0AD5959-3F33-4F0D-AC53-D943F0DE5680}">
      <dsp:nvSpPr>
        <dsp:cNvPr id="0" name=""/>
        <dsp:cNvSpPr/>
      </dsp:nvSpPr>
      <dsp:spPr>
        <a:xfrm>
          <a:off x="427819" y="1172260"/>
          <a:ext cx="781507" cy="7815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ABDE4D-432E-40EC-9858-D4C9965D8671}">
      <dsp:nvSpPr>
        <dsp:cNvPr id="0" name=""/>
        <dsp:cNvSpPr/>
      </dsp:nvSpPr>
      <dsp:spPr>
        <a:xfrm>
          <a:off x="818573" y="2188382"/>
          <a:ext cx="7861032" cy="625205"/>
        </a:xfrm>
        <a:prstGeom prst="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6257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ПРЕДСТАВИТЕЛИ ПРОФИЛЬНЫХ МИНИСТЕРСТВ И ВЕДОМСТВ</a:t>
          </a:r>
          <a:endParaRPr lang="ru-RU" sz="2000" kern="1200" dirty="0"/>
        </a:p>
      </dsp:txBody>
      <dsp:txXfrm>
        <a:off x="818573" y="2188382"/>
        <a:ext cx="7861032" cy="625205"/>
      </dsp:txXfrm>
    </dsp:sp>
    <dsp:sp modelId="{67F4AC9B-6705-47ED-B9E4-069D65625A87}">
      <dsp:nvSpPr>
        <dsp:cNvPr id="0" name=""/>
        <dsp:cNvSpPr/>
      </dsp:nvSpPr>
      <dsp:spPr>
        <a:xfrm>
          <a:off x="427819" y="2110232"/>
          <a:ext cx="781507" cy="7815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7DCC9A-B4C6-4F38-B6F6-7D54A15A49D5}">
      <dsp:nvSpPr>
        <dsp:cNvPr id="0" name=""/>
        <dsp:cNvSpPr/>
      </dsp:nvSpPr>
      <dsp:spPr>
        <a:xfrm>
          <a:off x="460128" y="3126353"/>
          <a:ext cx="8219476" cy="625205"/>
        </a:xfrm>
        <a:prstGeom prst="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6257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ПРЕДСТАВИТЕЛИ ПРОФИЛЬНЫХ ВУЗОВ И ВОИНСКИХ ЧАСТЕЙ</a:t>
          </a:r>
          <a:endParaRPr lang="ru-RU" sz="2000" kern="1200" dirty="0"/>
        </a:p>
      </dsp:txBody>
      <dsp:txXfrm>
        <a:off x="460128" y="3126353"/>
        <a:ext cx="8219476" cy="625205"/>
      </dsp:txXfrm>
    </dsp:sp>
    <dsp:sp modelId="{191C1E64-A589-4554-AE88-6A7B1E5FCB34}">
      <dsp:nvSpPr>
        <dsp:cNvPr id="0" name=""/>
        <dsp:cNvSpPr/>
      </dsp:nvSpPr>
      <dsp:spPr>
        <a:xfrm>
          <a:off x="69375" y="3048203"/>
          <a:ext cx="781507" cy="7815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E3648C-3A2D-4D2E-82EB-B0F7A820297B}">
      <dsp:nvSpPr>
        <dsp:cNvPr id="0" name=""/>
        <dsp:cNvSpPr/>
      </dsp:nvSpPr>
      <dsp:spPr>
        <a:xfrm>
          <a:off x="-4594335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536D0B-557F-466E-8E5B-F4F611EAA0E2}">
      <dsp:nvSpPr>
        <dsp:cNvPr id="0" name=""/>
        <dsp:cNvSpPr/>
      </dsp:nvSpPr>
      <dsp:spPr>
        <a:xfrm>
          <a:off x="460128" y="312440"/>
          <a:ext cx="8219476" cy="625205"/>
        </a:xfrm>
        <a:prstGeom prst="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6257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УЧАСТИЕ В ПРЕДМЕТНЫХ ОЛИМПИАДАХ </a:t>
          </a:r>
          <a:endParaRPr lang="ru-RU" sz="2400" kern="1200" dirty="0"/>
        </a:p>
      </dsp:txBody>
      <dsp:txXfrm>
        <a:off x="460128" y="312440"/>
        <a:ext cx="8219476" cy="625205"/>
      </dsp:txXfrm>
    </dsp:sp>
    <dsp:sp modelId="{9D8CEA23-B1AE-4FAA-95FB-1AFE22EC26C8}">
      <dsp:nvSpPr>
        <dsp:cNvPr id="0" name=""/>
        <dsp:cNvSpPr/>
      </dsp:nvSpPr>
      <dsp:spPr>
        <a:xfrm>
          <a:off x="48024" y="224997"/>
          <a:ext cx="781507" cy="7815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BAF77D-A025-41C3-9771-88CA14BCE381}">
      <dsp:nvSpPr>
        <dsp:cNvPr id="0" name=""/>
        <dsp:cNvSpPr/>
      </dsp:nvSpPr>
      <dsp:spPr>
        <a:xfrm>
          <a:off x="818573" y="1250411"/>
          <a:ext cx="7861032" cy="625205"/>
        </a:xfrm>
        <a:prstGeom prst="rect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6257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СДАЧА НОРМ ГТО и ПОЛУЧЕНИЕ СПОРТИВНЫХ РАЗРЯДОВ</a:t>
          </a:r>
          <a:endParaRPr lang="ru-RU" sz="2000" kern="1200" dirty="0"/>
        </a:p>
      </dsp:txBody>
      <dsp:txXfrm>
        <a:off x="818573" y="1250411"/>
        <a:ext cx="7861032" cy="625205"/>
      </dsp:txXfrm>
    </dsp:sp>
    <dsp:sp modelId="{F0AD5959-3F33-4F0D-AC53-D943F0DE5680}">
      <dsp:nvSpPr>
        <dsp:cNvPr id="0" name=""/>
        <dsp:cNvSpPr/>
      </dsp:nvSpPr>
      <dsp:spPr>
        <a:xfrm>
          <a:off x="427819" y="1172260"/>
          <a:ext cx="781507" cy="7815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ABDE4D-432E-40EC-9858-D4C9965D8671}">
      <dsp:nvSpPr>
        <dsp:cNvPr id="0" name=""/>
        <dsp:cNvSpPr/>
      </dsp:nvSpPr>
      <dsp:spPr>
        <a:xfrm>
          <a:off x="818573" y="2188382"/>
          <a:ext cx="7861032" cy="625205"/>
        </a:xfrm>
        <a:prstGeom prst="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6257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УЧАСТИЕ В ТВОРЧЕСКИХ КОНКУРСАХ ГОРОДСКОГО И ФЕДЕРАЛЬНОГО УРОВНЕЙ</a:t>
          </a:r>
          <a:endParaRPr lang="ru-RU" sz="2000" kern="1200" dirty="0"/>
        </a:p>
      </dsp:txBody>
      <dsp:txXfrm>
        <a:off x="818573" y="2188382"/>
        <a:ext cx="7861032" cy="625205"/>
      </dsp:txXfrm>
    </dsp:sp>
    <dsp:sp modelId="{67F4AC9B-6705-47ED-B9E4-069D65625A87}">
      <dsp:nvSpPr>
        <dsp:cNvPr id="0" name=""/>
        <dsp:cNvSpPr/>
      </dsp:nvSpPr>
      <dsp:spPr>
        <a:xfrm>
          <a:off x="427819" y="2110232"/>
          <a:ext cx="781507" cy="7815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7DCC9A-B4C6-4F38-B6F6-7D54A15A49D5}">
      <dsp:nvSpPr>
        <dsp:cNvPr id="0" name=""/>
        <dsp:cNvSpPr/>
      </dsp:nvSpPr>
      <dsp:spPr>
        <a:xfrm>
          <a:off x="460128" y="3126353"/>
          <a:ext cx="8219476" cy="625205"/>
        </a:xfrm>
        <a:prstGeom prst="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6257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ВОЕННАЯ ПОДГОТОВКА</a:t>
          </a:r>
          <a:endParaRPr lang="ru-RU" sz="2000" kern="1200" dirty="0"/>
        </a:p>
      </dsp:txBody>
      <dsp:txXfrm>
        <a:off x="460128" y="3126353"/>
        <a:ext cx="8219476" cy="625205"/>
      </dsp:txXfrm>
    </dsp:sp>
    <dsp:sp modelId="{191C1E64-A589-4554-AE88-6A7B1E5FCB34}">
      <dsp:nvSpPr>
        <dsp:cNvPr id="0" name=""/>
        <dsp:cNvSpPr/>
      </dsp:nvSpPr>
      <dsp:spPr>
        <a:xfrm>
          <a:off x="69375" y="3048203"/>
          <a:ext cx="781507" cy="7815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98C057-4C24-4D69-B9CC-0E94571DD84B}">
      <dsp:nvSpPr>
        <dsp:cNvPr id="0" name=""/>
        <dsp:cNvSpPr/>
      </dsp:nvSpPr>
      <dsp:spPr>
        <a:xfrm>
          <a:off x="273185" y="190106"/>
          <a:ext cx="2439042" cy="132989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6264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dirty="0" smtClean="0">
              <a:solidFill>
                <a:srgbClr val="002060"/>
              </a:solidFill>
              <a:latin typeface="+mn-lt"/>
              <a:ea typeface="+mn-ea"/>
              <a:cs typeface="+mn-cs"/>
            </a:rPr>
            <a:t>ВКЛЮЧЕНЫ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dirty="0" smtClean="0">
              <a:solidFill>
                <a:srgbClr val="C00000"/>
              </a:solidFill>
              <a:latin typeface="+mn-lt"/>
              <a:ea typeface="+mn-ea"/>
              <a:cs typeface="+mn-cs"/>
            </a:rPr>
            <a:t>НОВЫХ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dirty="0" smtClean="0">
              <a:solidFill>
                <a:srgbClr val="C00000"/>
              </a:solidFill>
              <a:latin typeface="+mn-lt"/>
              <a:ea typeface="+mn-ea"/>
              <a:cs typeface="+mn-cs"/>
            </a:rPr>
            <a:t>42 ШКОЛЫ</a:t>
          </a:r>
          <a:endParaRPr lang="ru-RU" sz="1800" b="1" kern="1200" dirty="0">
            <a:solidFill>
              <a:srgbClr val="C00000"/>
            </a:solidFill>
            <a:latin typeface="+mn-lt"/>
            <a:ea typeface="+mn-ea"/>
            <a:cs typeface="+mn-cs"/>
          </a:endParaRPr>
        </a:p>
      </dsp:txBody>
      <dsp:txXfrm>
        <a:off x="273185" y="190106"/>
        <a:ext cx="2439042" cy="1329895"/>
      </dsp:txXfrm>
    </dsp:sp>
    <dsp:sp modelId="{2411E09D-4D5E-417A-92C3-A5EF5FED395A}">
      <dsp:nvSpPr>
        <dsp:cNvPr id="0" name=""/>
        <dsp:cNvSpPr/>
      </dsp:nvSpPr>
      <dsp:spPr>
        <a:xfrm>
          <a:off x="644" y="359480"/>
          <a:ext cx="875369" cy="809066"/>
        </a:xfrm>
        <a:prstGeom prst="rect">
          <a:avLst/>
        </a:prstGeom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98C057-4C24-4D69-B9CC-0E94571DD84B}">
      <dsp:nvSpPr>
        <dsp:cNvPr id="0" name=""/>
        <dsp:cNvSpPr/>
      </dsp:nvSpPr>
      <dsp:spPr>
        <a:xfrm>
          <a:off x="273185" y="134999"/>
          <a:ext cx="2439042" cy="144010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6264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dirty="0" smtClean="0">
              <a:solidFill>
                <a:srgbClr val="C00000"/>
              </a:solidFill>
              <a:latin typeface="+mn-lt"/>
              <a:ea typeface="+mn-ea"/>
              <a:cs typeface="+mn-cs"/>
            </a:rPr>
            <a:t>16,5  </a:t>
          </a:r>
          <a:r>
            <a:rPr lang="ru-RU" sz="1800" b="1" kern="1200" dirty="0" smtClean="0">
              <a:solidFill>
                <a:srgbClr val="C00000"/>
              </a:solidFill>
              <a:latin typeface="+mn-lt"/>
              <a:ea typeface="+mn-ea"/>
              <a:cs typeface="+mn-cs"/>
            </a:rPr>
            <a:t>тысяч </a:t>
          </a:r>
          <a:r>
            <a:rPr lang="ru-RU" sz="1800" b="1" kern="1200" dirty="0" smtClean="0">
              <a:solidFill>
                <a:srgbClr val="002060"/>
              </a:solidFill>
              <a:latin typeface="+mn-lt"/>
              <a:ea typeface="+mn-ea"/>
              <a:cs typeface="+mn-cs"/>
            </a:rPr>
            <a:t>кадет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dirty="0" smtClean="0">
              <a:solidFill>
                <a:srgbClr val="002060"/>
              </a:solidFill>
              <a:latin typeface="+mn-lt"/>
              <a:ea typeface="+mn-ea"/>
              <a:cs typeface="+mn-cs"/>
            </a:rPr>
            <a:t>в системе Департамента образования города Москвы</a:t>
          </a:r>
          <a:endParaRPr lang="ru-RU" sz="1800" b="1" kern="1200" dirty="0">
            <a:solidFill>
              <a:srgbClr val="002060"/>
            </a:solidFill>
            <a:latin typeface="+mn-lt"/>
            <a:ea typeface="+mn-ea"/>
            <a:cs typeface="+mn-cs"/>
          </a:endParaRPr>
        </a:p>
      </dsp:txBody>
      <dsp:txXfrm>
        <a:off x="273185" y="134999"/>
        <a:ext cx="2439042" cy="1440109"/>
      </dsp:txXfrm>
    </dsp:sp>
    <dsp:sp modelId="{2411E09D-4D5E-417A-92C3-A5EF5FED395A}">
      <dsp:nvSpPr>
        <dsp:cNvPr id="0" name=""/>
        <dsp:cNvSpPr/>
      </dsp:nvSpPr>
      <dsp:spPr>
        <a:xfrm>
          <a:off x="644" y="359480"/>
          <a:ext cx="875369" cy="809066"/>
        </a:xfrm>
        <a:prstGeom prst="rect">
          <a:avLst/>
        </a:prstGeom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1D607-23C0-400F-B726-73C856370EFA}" type="datetimeFigureOut">
              <a:rPr lang="ru-RU" smtClean="0"/>
              <a:t>02.10.2018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8038F-7A18-4E1F-AD7E-0608288AB6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9863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1D607-23C0-400F-B726-73C856370EFA}" type="datetimeFigureOut">
              <a:rPr lang="ru-RU" smtClean="0"/>
              <a:t>02.10.2018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8038F-7A18-4E1F-AD7E-0608288AB6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6854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1D607-23C0-400F-B726-73C856370EFA}" type="datetimeFigureOut">
              <a:rPr lang="ru-RU" smtClean="0"/>
              <a:t>02.10.2018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8038F-7A18-4E1F-AD7E-0608288AB6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0341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2BA8C-49D2-4B76-BA8F-C8ED8FC1ADD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02.10.2018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4F17B-8F68-4515-BA8C-F7DF1B251BD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6212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89D26-B166-4CAF-9AAD-6E5ACD0B2A9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02.10.2018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4F17B-8F68-4515-BA8C-F7DF1B251BD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8986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36E1D-C3E2-4792-8436-10FD8C90D16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02.10.2018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4F17B-8F68-4515-BA8C-F7DF1B251BD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4271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743E3-0A3C-4F20-BFD2-AC0BB741327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02.10.2018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4F17B-8F68-4515-BA8C-F7DF1B251BD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5431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D528A-ED34-4A0C-983C-7E662A13517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02.10.2018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4F17B-8F68-4515-BA8C-F7DF1B251BD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8291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5CADE-A178-42BF-9136-7D64BE6245B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02.10.2018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4F17B-8F68-4515-BA8C-F7DF1B251BD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3331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EB6C4-BB8D-41E2-8E5A-EDD6060756A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02.10.2018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4F17B-8F68-4515-BA8C-F7DF1B251BD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5012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9FA1B-AB3F-4CA8-B331-61F63ED5F5F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02.10.2018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4F17B-8F68-4515-BA8C-F7DF1B251BD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460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1D607-23C0-400F-B726-73C856370EFA}" type="datetimeFigureOut">
              <a:rPr lang="ru-RU" smtClean="0"/>
              <a:t>02.10.2018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8038F-7A18-4E1F-AD7E-0608288AB6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04461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AC316-37D3-4532-BD8B-5A8464DF852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02.10.2018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4F17B-8F68-4515-BA8C-F7DF1B251BD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1117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64966-9573-4B43-B73B-47A0DA786C2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02.10.2018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4F17B-8F68-4515-BA8C-F7DF1B251BD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1238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B95AF-3C2A-42B8-A59A-CED5EBCBD2F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02.10.2018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4F17B-8F68-4515-BA8C-F7DF1B251BD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0737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2BA8C-49D2-4B76-BA8F-C8ED8FC1ADD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02.10.2018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4F17B-8F68-4515-BA8C-F7DF1B251BD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9500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89D26-B166-4CAF-9AAD-6E5ACD0B2A9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02.10.2018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4F17B-8F68-4515-BA8C-F7DF1B251BD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6191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36E1D-C3E2-4792-8436-10FD8C90D16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02.10.2018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4F17B-8F68-4515-BA8C-F7DF1B251BD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9939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743E3-0A3C-4F20-BFD2-AC0BB741327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02.10.2018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4F17B-8F68-4515-BA8C-F7DF1B251BD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9691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D528A-ED34-4A0C-983C-7E662A13517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02.10.2018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4F17B-8F68-4515-BA8C-F7DF1B251BD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0265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5CADE-A178-42BF-9136-7D64BE6245B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02.10.2018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4F17B-8F68-4515-BA8C-F7DF1B251BD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1935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EB6C4-BB8D-41E2-8E5A-EDD6060756A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02.10.2018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4F17B-8F68-4515-BA8C-F7DF1B251BD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533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1D607-23C0-400F-B726-73C856370EFA}" type="datetimeFigureOut">
              <a:rPr lang="ru-RU" smtClean="0"/>
              <a:t>02.10.2018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8038F-7A18-4E1F-AD7E-0608288AB6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03133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9FA1B-AB3F-4CA8-B331-61F63ED5F5F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02.10.2018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4F17B-8F68-4515-BA8C-F7DF1B251BD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4711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AC316-37D3-4532-BD8B-5A8464DF852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02.10.2018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4F17B-8F68-4515-BA8C-F7DF1B251BD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6607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64966-9573-4B43-B73B-47A0DA786C2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02.10.2018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4F17B-8F68-4515-BA8C-F7DF1B251BD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7353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B95AF-3C2A-42B8-A59A-CED5EBCBD2F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02.10.2018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4F17B-8F68-4515-BA8C-F7DF1B251BD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32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1D607-23C0-400F-B726-73C856370EFA}" type="datetimeFigureOut">
              <a:rPr lang="ru-RU" smtClean="0"/>
              <a:t>02.10.2018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8038F-7A18-4E1F-AD7E-0608288AB6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0362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1D607-23C0-400F-B726-73C856370EFA}" type="datetimeFigureOut">
              <a:rPr lang="ru-RU" smtClean="0"/>
              <a:t>02.10.2018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8038F-7A18-4E1F-AD7E-0608288AB6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8433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1D607-23C0-400F-B726-73C856370EFA}" type="datetimeFigureOut">
              <a:rPr lang="ru-RU" smtClean="0"/>
              <a:t>02.10.2018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8038F-7A18-4E1F-AD7E-0608288AB6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3117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1D607-23C0-400F-B726-73C856370EFA}" type="datetimeFigureOut">
              <a:rPr lang="ru-RU" smtClean="0"/>
              <a:t>02.10.2018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8038F-7A18-4E1F-AD7E-0608288AB6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1809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1D607-23C0-400F-B726-73C856370EFA}" type="datetimeFigureOut">
              <a:rPr lang="ru-RU" smtClean="0"/>
              <a:t>02.10.2018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8038F-7A18-4E1F-AD7E-0608288AB6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5548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1D607-23C0-400F-B726-73C856370EFA}" type="datetimeFigureOut">
              <a:rPr lang="ru-RU" smtClean="0"/>
              <a:t>02.10.2018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8038F-7A18-4E1F-AD7E-0608288AB6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13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91D607-23C0-400F-B726-73C856370EFA}" type="datetimeFigureOut">
              <a:rPr lang="ru-RU" smtClean="0"/>
              <a:t>02.10.2018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18038F-7A18-4E1F-AD7E-0608288AB6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0593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060D1917-665A-4326-9B70-5FE7A5BA43D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/>
              <a:t>02.10.2018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4604F17B-8F68-4515-BA8C-F7DF1B251BD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270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060D1917-665A-4326-9B70-5FE7A5BA43D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/>
              <a:t>02.10.2018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4604F17B-8F68-4515-BA8C-F7DF1B251BD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872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microsoft.com/office/2007/relationships/diagramDrawing" Target="../diagrams/drawing6.xm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5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6.xml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3300" y="1778400"/>
            <a:ext cx="9144000" cy="574469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90495" y="3924000"/>
            <a:ext cx="51905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cap="all" dirty="0" smtClean="0">
                <a:solidFill>
                  <a:srgbClr val="C00000"/>
                </a:solidFill>
              </a:rPr>
              <a:t>МОДЕЛЬ </a:t>
            </a:r>
            <a:endParaRPr lang="ru-RU" sz="2400" b="1" cap="all" dirty="0" smtClean="0">
              <a:solidFill>
                <a:srgbClr val="C00000"/>
              </a:solidFill>
            </a:endParaRPr>
          </a:p>
          <a:p>
            <a:pPr algn="ctr"/>
            <a:r>
              <a:rPr lang="ru-RU" sz="2400" b="1" cap="all" dirty="0" smtClean="0">
                <a:solidFill>
                  <a:srgbClr val="C00000"/>
                </a:solidFill>
              </a:rPr>
              <a:t>КАДЕТСКОГО </a:t>
            </a:r>
            <a:r>
              <a:rPr lang="ru-RU" sz="2400" b="1" cap="all" dirty="0" smtClean="0">
                <a:solidFill>
                  <a:srgbClr val="C00000"/>
                </a:solidFill>
              </a:rPr>
              <a:t>ОБРАЗОВАНИЯ МОСКВЫ</a:t>
            </a:r>
            <a:endParaRPr lang="ru-RU" sz="2400" b="1" cap="all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6000" y="1757102"/>
            <a:ext cx="3441225" cy="15368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251000" y="220205"/>
            <a:ext cx="4050000" cy="9137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36000" y="220205"/>
            <a:ext cx="2160000" cy="9137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000" y="354608"/>
            <a:ext cx="720000" cy="693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465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14868" y="1326092"/>
            <a:ext cx="5613400" cy="435133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sz="3700" b="1" dirty="0" smtClean="0">
                <a:solidFill>
                  <a:srgbClr val="C00000"/>
                </a:solidFill>
              </a:rPr>
              <a:t>7 КЛАСС</a:t>
            </a:r>
            <a:endParaRPr lang="ru-RU" sz="3700" dirty="0" smtClean="0">
              <a:solidFill>
                <a:srgbClr val="C00000"/>
              </a:solidFill>
            </a:endParaRPr>
          </a:p>
          <a:p>
            <a:pPr marL="355600" indent="-355600">
              <a:buFont typeface="Wingdings" panose="05000000000000000000" pitchFamily="2" charset="2"/>
              <a:buChar char="ü"/>
            </a:pPr>
            <a:r>
              <a:rPr lang="ru-RU" sz="3700" dirty="0" smtClean="0">
                <a:solidFill>
                  <a:srgbClr val="002060"/>
                </a:solidFill>
              </a:rPr>
              <a:t>КЛЯТВА КАДЕТА</a:t>
            </a:r>
          </a:p>
          <a:p>
            <a:pPr marL="355600" indent="-355600">
              <a:buFont typeface="Wingdings" panose="05000000000000000000" pitchFamily="2" charset="2"/>
              <a:buChar char="ü"/>
            </a:pPr>
            <a:r>
              <a:rPr lang="ru-RU" sz="3700" dirty="0" smtClean="0">
                <a:solidFill>
                  <a:srgbClr val="002060"/>
                </a:solidFill>
              </a:rPr>
              <a:t>КОНКУРС СТРОЯ И ПЕСНИ</a:t>
            </a:r>
          </a:p>
          <a:p>
            <a:pPr marL="355600" indent="-355600">
              <a:buFont typeface="Wingdings" panose="05000000000000000000" pitchFamily="2" charset="2"/>
              <a:buChar char="ü"/>
            </a:pPr>
            <a:r>
              <a:rPr lang="ru-RU" sz="3700" dirty="0" smtClean="0">
                <a:solidFill>
                  <a:srgbClr val="002060"/>
                </a:solidFill>
              </a:rPr>
              <a:t>ФОРУМ «Честь имею служить Отчизне»</a:t>
            </a:r>
          </a:p>
          <a:p>
            <a:pPr marL="355600" indent="-355600">
              <a:buFont typeface="Wingdings" panose="05000000000000000000" pitchFamily="2" charset="2"/>
              <a:buChar char="ü"/>
            </a:pPr>
            <a:r>
              <a:rPr lang="ru-RU" sz="3700" dirty="0" smtClean="0">
                <a:solidFill>
                  <a:srgbClr val="C00000"/>
                </a:solidFill>
              </a:rPr>
              <a:t>ГТО</a:t>
            </a:r>
          </a:p>
          <a:p>
            <a:pPr marL="355600" indent="-355600">
              <a:buFont typeface="Wingdings" panose="05000000000000000000" pitchFamily="2" charset="2"/>
              <a:buChar char="ü"/>
            </a:pPr>
            <a:r>
              <a:rPr lang="ru-RU" sz="3700" dirty="0" smtClean="0">
                <a:solidFill>
                  <a:srgbClr val="C00000"/>
                </a:solidFill>
              </a:rPr>
              <a:t>СПАРТАКИАДА КАДЕТ</a:t>
            </a:r>
          </a:p>
          <a:p>
            <a:pPr marL="355600" indent="-355600">
              <a:buFont typeface="Wingdings" panose="05000000000000000000" pitchFamily="2" charset="2"/>
              <a:buChar char="ü"/>
            </a:pPr>
            <a:r>
              <a:rPr lang="ru-RU" sz="3700" dirty="0" smtClean="0">
                <a:solidFill>
                  <a:srgbClr val="C00000"/>
                </a:solidFill>
              </a:rPr>
              <a:t>ОЛИМПИАДЫ: МОШ, московская предпрофессиональная олимпиада: комплексная безопасность (кадетская олимпиада) и др.</a:t>
            </a:r>
          </a:p>
          <a:p>
            <a:pPr marL="355600" indent="-355600">
              <a:buFont typeface="Wingdings" panose="05000000000000000000" pitchFamily="2" charset="2"/>
              <a:buChar char="ü"/>
            </a:pPr>
            <a:r>
              <a:rPr lang="ru-RU" sz="3700" dirty="0" smtClean="0">
                <a:solidFill>
                  <a:srgbClr val="C00000"/>
                </a:solidFill>
              </a:rPr>
              <a:t>КОНКУРСЫ</a:t>
            </a:r>
          </a:p>
          <a:p>
            <a:pPr marL="355600" indent="-355600">
              <a:buFont typeface="Wingdings" panose="05000000000000000000" pitchFamily="2" charset="2"/>
              <a:buChar char="ü"/>
            </a:pPr>
            <a:r>
              <a:rPr lang="ru-RU" sz="3700" dirty="0" smtClean="0">
                <a:solidFill>
                  <a:schemeClr val="accent5">
                    <a:lumMod val="50000"/>
                  </a:schemeClr>
                </a:solidFill>
              </a:rPr>
              <a:t>«ИСТОРИЧЕСКОЕ ПУТЕШЕСТВИЕ» В МУЗЕЕ ПОБЕДЫ</a:t>
            </a:r>
          </a:p>
          <a:p>
            <a:pPr marL="0" indent="0">
              <a:buNone/>
            </a:pPr>
            <a:endParaRPr lang="ru-RU" sz="3700" dirty="0" smtClean="0"/>
          </a:p>
        </p:txBody>
      </p:sp>
      <p:sp>
        <p:nvSpPr>
          <p:cNvPr id="7" name="Заголовок 7"/>
          <p:cNvSpPr>
            <a:spLocks noGrp="1"/>
          </p:cNvSpPr>
          <p:nvPr>
            <p:ph type="title"/>
          </p:nvPr>
        </p:nvSpPr>
        <p:spPr>
          <a:xfrm>
            <a:off x="0" y="332320"/>
            <a:ext cx="12192000" cy="867930"/>
          </a:xfr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ЦИКЛОГРАММА МЕРОПРИЯТИЙ </a:t>
            </a:r>
            <a:br>
              <a:rPr lang="ru-RU" sz="2800" b="1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ru-RU" sz="2800" b="1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В 2018/2019 УЧЕБНОМ ГОДУ, в том числе </a:t>
            </a:r>
            <a:r>
              <a:rPr lang="ru-RU" sz="2800" b="1" dirty="0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рейтинговых</a:t>
            </a:r>
            <a:endParaRPr lang="ru-RU" sz="2800" b="1" dirty="0">
              <a:solidFill>
                <a:srgbClr val="C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Содержимое 8"/>
          <p:cNvSpPr txBox="1">
            <a:spLocks/>
          </p:cNvSpPr>
          <p:nvPr/>
        </p:nvSpPr>
        <p:spPr>
          <a:xfrm>
            <a:off x="6341534" y="1309158"/>
            <a:ext cx="5850466" cy="50408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300" b="1" dirty="0" smtClean="0">
                <a:solidFill>
                  <a:srgbClr val="C00000"/>
                </a:solidFill>
              </a:rPr>
              <a:t>8 КЛАСС</a:t>
            </a:r>
          </a:p>
          <a:p>
            <a:pPr marL="355600" indent="-355600">
              <a:buFont typeface="Wingdings" panose="05000000000000000000" pitchFamily="2" charset="2"/>
              <a:buChar char="ü"/>
            </a:pPr>
            <a:r>
              <a:rPr lang="ru-RU" sz="2300" dirty="0" smtClean="0">
                <a:solidFill>
                  <a:srgbClr val="002060"/>
                </a:solidFill>
              </a:rPr>
              <a:t>ДЕНЬ КК В МУЗЕЕ ПОБЕДЫ </a:t>
            </a:r>
          </a:p>
          <a:p>
            <a:pPr marL="355600" indent="-355600">
              <a:buFont typeface="Wingdings" panose="05000000000000000000" pitchFamily="2" charset="2"/>
              <a:buChar char="ü"/>
            </a:pPr>
            <a:r>
              <a:rPr lang="ru-RU" sz="2300" dirty="0" smtClean="0">
                <a:solidFill>
                  <a:srgbClr val="C00000"/>
                </a:solidFill>
              </a:rPr>
              <a:t>ЭКЗАМЕН ПО ВОЕННОЙ ПОДГОТОВКЕ</a:t>
            </a:r>
          </a:p>
          <a:p>
            <a:pPr marL="355600" indent="-355600">
              <a:buFont typeface="Wingdings" panose="05000000000000000000" pitchFamily="2" charset="2"/>
              <a:buChar char="ü"/>
            </a:pPr>
            <a:r>
              <a:rPr lang="ru-RU" sz="2300" dirty="0" smtClean="0">
                <a:solidFill>
                  <a:srgbClr val="C00000"/>
                </a:solidFill>
              </a:rPr>
              <a:t>ГТО</a:t>
            </a:r>
          </a:p>
          <a:p>
            <a:pPr marL="355600" indent="-355600">
              <a:buFont typeface="Wingdings" panose="05000000000000000000" pitchFamily="2" charset="2"/>
              <a:buChar char="ü"/>
            </a:pPr>
            <a:r>
              <a:rPr lang="ru-RU" sz="2300" dirty="0" smtClean="0">
                <a:solidFill>
                  <a:srgbClr val="C00000"/>
                </a:solidFill>
              </a:rPr>
              <a:t>НЕЗАВИСИМЫЕ ДИАГНОСТИКИ ПО ПРОФИЛЬНЫМ ПРЕДМЕТАМ (русский язык/ математика, история)</a:t>
            </a:r>
          </a:p>
          <a:p>
            <a:pPr marL="355600" indent="-355600">
              <a:buFont typeface="Wingdings" panose="05000000000000000000" pitchFamily="2" charset="2"/>
              <a:buChar char="ü"/>
            </a:pPr>
            <a:r>
              <a:rPr lang="ru-RU" sz="2300" dirty="0" smtClean="0">
                <a:solidFill>
                  <a:srgbClr val="C00000"/>
                </a:solidFill>
              </a:rPr>
              <a:t>ОЛИМПИАДЫ: МОШ, московская предпрофессиональная олимпиада: комплексная безопасность (кадетская олимпиада) и др.</a:t>
            </a:r>
          </a:p>
          <a:p>
            <a:pPr marL="355600" indent="-355600">
              <a:buFont typeface="Wingdings" panose="05000000000000000000" pitchFamily="2" charset="2"/>
              <a:buChar char="ü"/>
            </a:pPr>
            <a:r>
              <a:rPr lang="ru-RU" sz="2300" dirty="0" smtClean="0">
                <a:solidFill>
                  <a:srgbClr val="C00000"/>
                </a:solidFill>
              </a:rPr>
              <a:t>СПАРТАКИАДА КАДЕТ </a:t>
            </a:r>
          </a:p>
          <a:p>
            <a:pPr marL="355600" indent="-355600">
              <a:buFont typeface="Wingdings" panose="05000000000000000000" pitchFamily="2" charset="2"/>
              <a:buChar char="ü"/>
            </a:pPr>
            <a:r>
              <a:rPr lang="ru-RU" sz="2300" dirty="0" smtClean="0">
                <a:solidFill>
                  <a:srgbClr val="C00000"/>
                </a:solidFill>
              </a:rPr>
              <a:t>КОНКУРСЫ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4F17B-8F68-4515-BA8C-F7DF1B251BD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11667" y="6252681"/>
            <a:ext cx="5410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lang="ru-RU" sz="1600" b="1" dirty="0">
                <a:solidFill>
                  <a:srgbClr val="C00000"/>
                </a:solidFill>
              </a:rPr>
              <a:t>минимальное количество баллов по итогам </a:t>
            </a:r>
            <a:r>
              <a:rPr lang="ru-RU" sz="1600" b="1" dirty="0" smtClean="0">
                <a:solidFill>
                  <a:srgbClr val="C00000"/>
                </a:solidFill>
              </a:rPr>
              <a:t>мониторинга</a:t>
            </a:r>
          </a:p>
          <a:p>
            <a:pPr algn="ctr" defTabSz="914400"/>
            <a:r>
              <a:rPr lang="ru-RU" sz="1600" b="1" dirty="0" smtClean="0">
                <a:solidFill>
                  <a:srgbClr val="C00000"/>
                </a:solidFill>
              </a:rPr>
              <a:t>150 баллов</a:t>
            </a:r>
            <a:endParaRPr lang="ru-RU" sz="1600" b="1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468534" y="6247824"/>
            <a:ext cx="5410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lang="ru-RU" sz="1600" b="1" dirty="0">
                <a:solidFill>
                  <a:srgbClr val="C00000"/>
                </a:solidFill>
              </a:rPr>
              <a:t>минимальное количество баллов по итогам </a:t>
            </a:r>
            <a:r>
              <a:rPr lang="ru-RU" sz="1600" b="1" dirty="0" smtClean="0">
                <a:solidFill>
                  <a:srgbClr val="C00000"/>
                </a:solidFill>
              </a:rPr>
              <a:t>мониторинга</a:t>
            </a:r>
          </a:p>
          <a:p>
            <a:pPr algn="ctr" defTabSz="914400"/>
            <a:r>
              <a:rPr lang="ru-RU" sz="1600" b="1" dirty="0" smtClean="0">
                <a:solidFill>
                  <a:srgbClr val="C00000"/>
                </a:solidFill>
              </a:rPr>
              <a:t>200 баллов</a:t>
            </a:r>
            <a:endParaRPr lang="ru-RU" sz="1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811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245526" y="1296458"/>
            <a:ext cx="3979333" cy="4922309"/>
          </a:xfrm>
          <a:ln>
            <a:noFill/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300" b="1" dirty="0" smtClean="0">
                <a:solidFill>
                  <a:srgbClr val="C00000"/>
                </a:solidFill>
              </a:rPr>
              <a:t>9 КЛАСС</a:t>
            </a:r>
          </a:p>
          <a:p>
            <a:pPr marL="355600" indent="-355600">
              <a:lnSpc>
                <a:spcPct val="70000"/>
              </a:lnSpc>
              <a:buFont typeface="Wingdings" panose="05000000000000000000" pitchFamily="2" charset="2"/>
              <a:buChar char="ü"/>
            </a:pPr>
            <a:r>
              <a:rPr lang="ru-RU" sz="2300" dirty="0" smtClean="0"/>
              <a:t> </a:t>
            </a:r>
            <a:r>
              <a:rPr lang="ru-RU" sz="2300" dirty="0">
                <a:solidFill>
                  <a:srgbClr val="002060"/>
                </a:solidFill>
              </a:rPr>
              <a:t>ДЕНЬ КК В МУЗЕЕ ПОБЕДЫ </a:t>
            </a:r>
            <a:endParaRPr lang="ru-RU" sz="2300" dirty="0" smtClean="0">
              <a:solidFill>
                <a:srgbClr val="002060"/>
              </a:solidFill>
            </a:endParaRPr>
          </a:p>
          <a:p>
            <a:pPr marL="355600" indent="-355600">
              <a:lnSpc>
                <a:spcPct val="70000"/>
              </a:lnSpc>
              <a:buFont typeface="Wingdings" panose="05000000000000000000" pitchFamily="2" charset="2"/>
              <a:buChar char="ü"/>
            </a:pPr>
            <a:r>
              <a:rPr lang="ru-RU" sz="2300" dirty="0" smtClean="0">
                <a:solidFill>
                  <a:srgbClr val="C00000"/>
                </a:solidFill>
              </a:rPr>
              <a:t>ОГЭ</a:t>
            </a:r>
          </a:p>
          <a:p>
            <a:pPr marL="355600" indent="-355600">
              <a:lnSpc>
                <a:spcPct val="70000"/>
              </a:lnSpc>
              <a:buFont typeface="Wingdings" panose="05000000000000000000" pitchFamily="2" charset="2"/>
              <a:buChar char="ü"/>
            </a:pPr>
            <a:r>
              <a:rPr lang="ru-RU" sz="2300" dirty="0" smtClean="0">
                <a:solidFill>
                  <a:srgbClr val="C00000"/>
                </a:solidFill>
              </a:rPr>
              <a:t>ГТО</a:t>
            </a:r>
            <a:endParaRPr lang="ru-RU" sz="2300" dirty="0">
              <a:solidFill>
                <a:srgbClr val="C00000"/>
              </a:solidFill>
            </a:endParaRPr>
          </a:p>
          <a:p>
            <a:pPr marL="355600" indent="-355600">
              <a:lnSpc>
                <a:spcPct val="70000"/>
              </a:lnSpc>
              <a:buFont typeface="Wingdings" panose="05000000000000000000" pitchFamily="2" charset="2"/>
              <a:buChar char="ü"/>
            </a:pPr>
            <a:r>
              <a:rPr lang="ru-RU" sz="2300" dirty="0" smtClean="0">
                <a:solidFill>
                  <a:srgbClr val="C00000"/>
                </a:solidFill>
              </a:rPr>
              <a:t>ТОРЖЕСТВЕННЫЙ МАРШ 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ru-RU" sz="2300" dirty="0" smtClean="0">
                <a:solidFill>
                  <a:srgbClr val="C00000"/>
                </a:solidFill>
              </a:rPr>
              <a:t>7 НОЯБРЯ</a:t>
            </a:r>
            <a:endParaRPr lang="ru-RU" sz="2300" dirty="0">
              <a:solidFill>
                <a:srgbClr val="C00000"/>
              </a:solidFill>
            </a:endParaRPr>
          </a:p>
          <a:p>
            <a:pPr marL="355600" indent="-355600">
              <a:lnSpc>
                <a:spcPct val="70000"/>
              </a:lnSpc>
              <a:buFont typeface="Wingdings" panose="05000000000000000000" pitchFamily="2" charset="2"/>
              <a:buChar char="ü"/>
            </a:pPr>
            <a:r>
              <a:rPr lang="ru-RU" sz="2300" dirty="0" smtClean="0">
                <a:solidFill>
                  <a:srgbClr val="C00000"/>
                </a:solidFill>
              </a:rPr>
              <a:t>ОЛИМПИАДЫ</a:t>
            </a:r>
            <a:r>
              <a:rPr lang="ru-RU" sz="2300" dirty="0">
                <a:solidFill>
                  <a:srgbClr val="C00000"/>
                </a:solidFill>
              </a:rPr>
              <a:t>: МОШ, </a:t>
            </a:r>
            <a:r>
              <a:rPr lang="ru-RU" sz="2300" dirty="0" smtClean="0">
                <a:solidFill>
                  <a:srgbClr val="C00000"/>
                </a:solidFill>
              </a:rPr>
              <a:t>ВОШ и др.</a:t>
            </a:r>
            <a:endParaRPr lang="ru-RU" sz="2300" dirty="0">
              <a:solidFill>
                <a:srgbClr val="C00000"/>
              </a:solidFill>
            </a:endParaRPr>
          </a:p>
          <a:p>
            <a:pPr marL="355600" indent="-355600">
              <a:lnSpc>
                <a:spcPct val="70000"/>
              </a:lnSpc>
              <a:buFont typeface="Wingdings" panose="05000000000000000000" pitchFamily="2" charset="2"/>
              <a:buChar char="ü"/>
            </a:pPr>
            <a:r>
              <a:rPr lang="ru-RU" sz="2300" dirty="0" smtClean="0">
                <a:solidFill>
                  <a:srgbClr val="C00000"/>
                </a:solidFill>
              </a:rPr>
              <a:t>СПАРТАКИАДА КАДЕТ</a:t>
            </a:r>
            <a:endParaRPr lang="ru-RU" sz="2300" dirty="0">
              <a:solidFill>
                <a:srgbClr val="C00000"/>
              </a:solidFill>
            </a:endParaRPr>
          </a:p>
          <a:p>
            <a:pPr marL="355600" indent="-355600">
              <a:lnSpc>
                <a:spcPct val="70000"/>
              </a:lnSpc>
              <a:buFont typeface="Wingdings" panose="05000000000000000000" pitchFamily="2" charset="2"/>
              <a:buChar char="ü"/>
            </a:pPr>
            <a:r>
              <a:rPr lang="ru-RU" sz="2300" dirty="0" smtClean="0">
                <a:solidFill>
                  <a:srgbClr val="C00000"/>
                </a:solidFill>
              </a:rPr>
              <a:t>КОНКУРСЫ НИР</a:t>
            </a:r>
            <a:endParaRPr lang="ru-RU" sz="2300" dirty="0">
              <a:solidFill>
                <a:srgbClr val="C00000"/>
              </a:solidFill>
            </a:endParaRPr>
          </a:p>
          <a:p>
            <a:pPr marL="355600" indent="-355600">
              <a:lnSpc>
                <a:spcPct val="70000"/>
              </a:lnSpc>
              <a:buFont typeface="Wingdings" panose="05000000000000000000" pitchFamily="2" charset="2"/>
              <a:buChar char="ü"/>
            </a:pPr>
            <a:r>
              <a:rPr lang="ru-RU" sz="2300" dirty="0" smtClean="0">
                <a:solidFill>
                  <a:srgbClr val="C00000"/>
                </a:solidFill>
              </a:rPr>
              <a:t>ТВОРЧЕСКИЕ КОНКУРСЫ</a:t>
            </a:r>
            <a:endParaRPr lang="ru-RU" sz="2300" dirty="0">
              <a:solidFill>
                <a:srgbClr val="C00000"/>
              </a:solidFill>
            </a:endParaRPr>
          </a:p>
          <a:p>
            <a:endParaRPr lang="ru-RU" sz="2300" dirty="0" smtClean="0"/>
          </a:p>
        </p:txBody>
      </p:sp>
      <p:sp>
        <p:nvSpPr>
          <p:cNvPr id="7" name="Заголовок 7"/>
          <p:cNvSpPr>
            <a:spLocks noGrp="1"/>
          </p:cNvSpPr>
          <p:nvPr>
            <p:ph type="title"/>
          </p:nvPr>
        </p:nvSpPr>
        <p:spPr>
          <a:xfrm>
            <a:off x="0" y="332320"/>
            <a:ext cx="12192000" cy="867930"/>
          </a:xfr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ЦИКЛОГРАММА МЕРОПРИЯТИЙ </a:t>
            </a:r>
            <a:br>
              <a:rPr lang="ru-RU" sz="2800" b="1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ru-RU" sz="2800" b="1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В 2018/2019 УЧЕБНОМ ГОДУ</a:t>
            </a:r>
            <a:endParaRPr lang="ru-RU" sz="2800" b="1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Содержимое 8"/>
          <p:cNvSpPr txBox="1">
            <a:spLocks/>
          </p:cNvSpPr>
          <p:nvPr/>
        </p:nvSpPr>
        <p:spPr>
          <a:xfrm>
            <a:off x="4267194" y="1295929"/>
            <a:ext cx="3979333" cy="490907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300" b="1" dirty="0" smtClean="0">
                <a:solidFill>
                  <a:srgbClr val="C00000"/>
                </a:solidFill>
              </a:rPr>
              <a:t>10 КЛАСС</a:t>
            </a:r>
          </a:p>
          <a:p>
            <a:pPr marL="355600" indent="-355600">
              <a:lnSpc>
                <a:spcPct val="70000"/>
              </a:lnSpc>
              <a:buFont typeface="Wingdings" panose="05000000000000000000" pitchFamily="2" charset="2"/>
              <a:buChar char="ü"/>
            </a:pPr>
            <a:r>
              <a:rPr lang="ru-RU" sz="2300" dirty="0" smtClean="0">
                <a:solidFill>
                  <a:srgbClr val="002060"/>
                </a:solidFill>
              </a:rPr>
              <a:t>ДЕНЬ </a:t>
            </a:r>
            <a:r>
              <a:rPr lang="ru-RU" sz="2300" dirty="0">
                <a:solidFill>
                  <a:srgbClr val="002060"/>
                </a:solidFill>
              </a:rPr>
              <a:t>КК В МУЗЕЕ </a:t>
            </a:r>
            <a:r>
              <a:rPr lang="ru-RU" sz="2300" dirty="0" smtClean="0">
                <a:solidFill>
                  <a:srgbClr val="002060"/>
                </a:solidFill>
              </a:rPr>
              <a:t>ПОБЕДЫ</a:t>
            </a:r>
          </a:p>
          <a:p>
            <a:pPr marL="355600" indent="-355600">
              <a:lnSpc>
                <a:spcPct val="70000"/>
              </a:lnSpc>
              <a:buFont typeface="Wingdings" panose="05000000000000000000" pitchFamily="2" charset="2"/>
              <a:buChar char="ü"/>
            </a:pPr>
            <a:r>
              <a:rPr lang="ru-RU" sz="2300" dirty="0" smtClean="0">
                <a:solidFill>
                  <a:srgbClr val="C00000"/>
                </a:solidFill>
              </a:rPr>
              <a:t>ГТО</a:t>
            </a:r>
            <a:endParaRPr lang="ru-RU" sz="2300" dirty="0">
              <a:solidFill>
                <a:srgbClr val="C00000"/>
              </a:solidFill>
            </a:endParaRPr>
          </a:p>
          <a:p>
            <a:pPr marL="355600" indent="-355600">
              <a:lnSpc>
                <a:spcPct val="70000"/>
              </a:lnSpc>
              <a:buFont typeface="Wingdings" panose="05000000000000000000" pitchFamily="2" charset="2"/>
              <a:buChar char="ü"/>
            </a:pPr>
            <a:r>
              <a:rPr lang="ru-RU" sz="2300" dirty="0" smtClean="0">
                <a:solidFill>
                  <a:srgbClr val="C00000"/>
                </a:solidFill>
              </a:rPr>
              <a:t>ТОРЖЕСТВЕННЫЙ МАРШ </a:t>
            </a:r>
          </a:p>
          <a:p>
            <a:pPr marL="0" indent="0">
              <a:lnSpc>
                <a:spcPct val="70000"/>
              </a:lnSpc>
              <a:buFont typeface="Arial" panose="020B0604020202020204" pitchFamily="34" charset="0"/>
              <a:buNone/>
            </a:pPr>
            <a:r>
              <a:rPr lang="ru-RU" sz="2300" dirty="0" smtClean="0">
                <a:solidFill>
                  <a:srgbClr val="C00000"/>
                </a:solidFill>
              </a:rPr>
              <a:t>7 НОЯБРЯ</a:t>
            </a:r>
            <a:endParaRPr lang="ru-RU" sz="2300" dirty="0">
              <a:solidFill>
                <a:srgbClr val="C00000"/>
              </a:solidFill>
            </a:endParaRPr>
          </a:p>
          <a:p>
            <a:pPr marL="355600" indent="-355600">
              <a:lnSpc>
                <a:spcPct val="70000"/>
              </a:lnSpc>
              <a:buFont typeface="Wingdings" panose="05000000000000000000" pitchFamily="2" charset="2"/>
              <a:buChar char="ü"/>
            </a:pPr>
            <a:r>
              <a:rPr lang="ru-RU" sz="2300" dirty="0" smtClean="0">
                <a:solidFill>
                  <a:srgbClr val="C00000"/>
                </a:solidFill>
              </a:rPr>
              <a:t>ПАРАД </a:t>
            </a:r>
            <a:r>
              <a:rPr lang="ru-RU" sz="2300" dirty="0">
                <a:solidFill>
                  <a:srgbClr val="C00000"/>
                </a:solidFill>
              </a:rPr>
              <a:t>6 </a:t>
            </a:r>
            <a:r>
              <a:rPr lang="ru-RU" sz="2300" dirty="0" smtClean="0">
                <a:solidFill>
                  <a:srgbClr val="C00000"/>
                </a:solidFill>
              </a:rPr>
              <a:t>МАЯ</a:t>
            </a:r>
            <a:endParaRPr lang="ru-RU" sz="2300" dirty="0">
              <a:solidFill>
                <a:srgbClr val="C00000"/>
              </a:solidFill>
            </a:endParaRPr>
          </a:p>
          <a:p>
            <a:pPr marL="355600" indent="-355600">
              <a:lnSpc>
                <a:spcPct val="70000"/>
              </a:lnSpc>
              <a:buFont typeface="Wingdings" panose="05000000000000000000" pitchFamily="2" charset="2"/>
              <a:buChar char="ü"/>
            </a:pPr>
            <a:r>
              <a:rPr lang="ru-RU" sz="2300" dirty="0" smtClean="0">
                <a:solidFill>
                  <a:srgbClr val="C00000"/>
                </a:solidFill>
              </a:rPr>
              <a:t>ОЛИМПИАДЫ</a:t>
            </a:r>
            <a:r>
              <a:rPr lang="ru-RU" sz="2300" dirty="0">
                <a:solidFill>
                  <a:srgbClr val="C00000"/>
                </a:solidFill>
              </a:rPr>
              <a:t>: МОШ, </a:t>
            </a:r>
            <a:r>
              <a:rPr lang="ru-RU" sz="2300" dirty="0" smtClean="0">
                <a:solidFill>
                  <a:srgbClr val="C00000"/>
                </a:solidFill>
              </a:rPr>
              <a:t>ВОШ и др.</a:t>
            </a:r>
            <a:endParaRPr lang="ru-RU" sz="2300" dirty="0">
              <a:solidFill>
                <a:srgbClr val="C00000"/>
              </a:solidFill>
            </a:endParaRPr>
          </a:p>
          <a:p>
            <a:pPr marL="355600" indent="-355600">
              <a:lnSpc>
                <a:spcPct val="70000"/>
              </a:lnSpc>
              <a:buFont typeface="Wingdings" panose="05000000000000000000" pitchFamily="2" charset="2"/>
              <a:buChar char="ü"/>
            </a:pPr>
            <a:r>
              <a:rPr lang="ru-RU" sz="2300" dirty="0" smtClean="0">
                <a:solidFill>
                  <a:srgbClr val="C00000"/>
                </a:solidFill>
              </a:rPr>
              <a:t>СПАРТАКИАДА КАДЕТ </a:t>
            </a:r>
            <a:endParaRPr lang="ru-RU" sz="2300" dirty="0">
              <a:solidFill>
                <a:srgbClr val="C00000"/>
              </a:solidFill>
            </a:endParaRPr>
          </a:p>
          <a:p>
            <a:pPr marL="355600" indent="-355600">
              <a:lnSpc>
                <a:spcPct val="70000"/>
              </a:lnSpc>
              <a:buFont typeface="Wingdings" panose="05000000000000000000" pitchFamily="2" charset="2"/>
              <a:buChar char="ü"/>
            </a:pPr>
            <a:r>
              <a:rPr lang="ru-RU" sz="2300" dirty="0" smtClean="0">
                <a:solidFill>
                  <a:srgbClr val="C00000"/>
                </a:solidFill>
              </a:rPr>
              <a:t>КОНКУРСЫ НИР</a:t>
            </a:r>
            <a:endParaRPr lang="ru-RU" sz="2300" dirty="0">
              <a:solidFill>
                <a:srgbClr val="C00000"/>
              </a:solidFill>
            </a:endParaRPr>
          </a:p>
          <a:p>
            <a:pPr marL="355600" indent="-355600">
              <a:lnSpc>
                <a:spcPct val="70000"/>
              </a:lnSpc>
              <a:buFont typeface="Wingdings" panose="05000000000000000000" pitchFamily="2" charset="2"/>
              <a:buChar char="ü"/>
            </a:pPr>
            <a:r>
              <a:rPr lang="ru-RU" sz="2300" dirty="0" smtClean="0">
                <a:solidFill>
                  <a:srgbClr val="C00000"/>
                </a:solidFill>
              </a:rPr>
              <a:t>ТВОРЧЕСКИЕ КОНКУРСЫ</a:t>
            </a:r>
            <a:endParaRPr lang="ru-RU" sz="2300" dirty="0">
              <a:solidFill>
                <a:srgbClr val="C00000"/>
              </a:solidFill>
            </a:endParaRPr>
          </a:p>
          <a:p>
            <a:pPr marL="355600" indent="-355600">
              <a:lnSpc>
                <a:spcPct val="70000"/>
              </a:lnSpc>
              <a:buFont typeface="Wingdings" panose="05000000000000000000" pitchFamily="2" charset="2"/>
              <a:buChar char="ü"/>
            </a:pPr>
            <a:endParaRPr lang="ru-RU" sz="2300" dirty="0">
              <a:solidFill>
                <a:srgbClr val="002060"/>
              </a:solidFill>
            </a:endParaRPr>
          </a:p>
        </p:txBody>
      </p:sp>
      <p:sp>
        <p:nvSpPr>
          <p:cNvPr id="11" name="Содержимое 8"/>
          <p:cNvSpPr txBox="1">
            <a:spLocks/>
          </p:cNvSpPr>
          <p:nvPr/>
        </p:nvSpPr>
        <p:spPr>
          <a:xfrm>
            <a:off x="8280945" y="1291695"/>
            <a:ext cx="4038610" cy="475985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300" b="1" dirty="0" smtClean="0">
                <a:solidFill>
                  <a:srgbClr val="C00000"/>
                </a:solidFill>
              </a:rPr>
              <a:t>11 КЛАСС</a:t>
            </a:r>
          </a:p>
          <a:p>
            <a:pPr marL="355600" indent="-355600">
              <a:lnSpc>
                <a:spcPct val="70000"/>
              </a:lnSpc>
              <a:buFont typeface="Wingdings" panose="05000000000000000000" pitchFamily="2" charset="2"/>
              <a:buChar char="ü"/>
            </a:pPr>
            <a:r>
              <a:rPr lang="ru-RU" sz="2300" dirty="0">
                <a:solidFill>
                  <a:srgbClr val="C00000"/>
                </a:solidFill>
              </a:rPr>
              <a:t>ПРЕДПРОФЕССИОНАЛЬНЫЙ </a:t>
            </a:r>
            <a:r>
              <a:rPr lang="ru-RU" sz="2300" dirty="0" smtClean="0">
                <a:solidFill>
                  <a:srgbClr val="C00000"/>
                </a:solidFill>
              </a:rPr>
              <a:t>ЭКЗАМЕН</a:t>
            </a:r>
            <a:endParaRPr lang="ru-RU" sz="2300" dirty="0">
              <a:solidFill>
                <a:srgbClr val="C00000"/>
              </a:solidFill>
            </a:endParaRPr>
          </a:p>
          <a:p>
            <a:pPr marL="355600" indent="-355600">
              <a:lnSpc>
                <a:spcPct val="70000"/>
              </a:lnSpc>
              <a:buFont typeface="Wingdings" panose="05000000000000000000" pitchFamily="2" charset="2"/>
              <a:buChar char="ü"/>
            </a:pPr>
            <a:r>
              <a:rPr lang="ru-RU" sz="2300" dirty="0" smtClean="0">
                <a:solidFill>
                  <a:srgbClr val="C00000"/>
                </a:solidFill>
              </a:rPr>
              <a:t>ОЛИМПИАДЫ</a:t>
            </a:r>
            <a:r>
              <a:rPr lang="ru-RU" sz="2300" dirty="0">
                <a:solidFill>
                  <a:srgbClr val="C00000"/>
                </a:solidFill>
              </a:rPr>
              <a:t>: МОШ, </a:t>
            </a:r>
            <a:r>
              <a:rPr lang="ru-RU" sz="2300" dirty="0" smtClean="0">
                <a:solidFill>
                  <a:srgbClr val="C00000"/>
                </a:solidFill>
              </a:rPr>
              <a:t>ВОШ и др.</a:t>
            </a:r>
          </a:p>
          <a:p>
            <a:pPr marL="355600" indent="-355600">
              <a:lnSpc>
                <a:spcPct val="70000"/>
              </a:lnSpc>
              <a:buFont typeface="Wingdings" panose="05000000000000000000" pitchFamily="2" charset="2"/>
              <a:buChar char="ü"/>
            </a:pPr>
            <a:r>
              <a:rPr lang="ru-RU" sz="2300" dirty="0" smtClean="0">
                <a:solidFill>
                  <a:srgbClr val="C00000"/>
                </a:solidFill>
              </a:rPr>
              <a:t>СПАРТАКИАДА КАДЕТ</a:t>
            </a:r>
            <a:endParaRPr lang="ru-RU" sz="2300" dirty="0">
              <a:solidFill>
                <a:srgbClr val="C00000"/>
              </a:solidFill>
            </a:endParaRPr>
          </a:p>
          <a:p>
            <a:pPr marL="355600" indent="-355600">
              <a:lnSpc>
                <a:spcPct val="70000"/>
              </a:lnSpc>
              <a:buFont typeface="Wingdings" panose="05000000000000000000" pitchFamily="2" charset="2"/>
              <a:buChar char="ü"/>
            </a:pPr>
            <a:r>
              <a:rPr lang="ru-RU" sz="2300" dirty="0" smtClean="0">
                <a:solidFill>
                  <a:srgbClr val="C00000"/>
                </a:solidFill>
              </a:rPr>
              <a:t>КОНКУРСЫ НИР</a:t>
            </a:r>
            <a:endParaRPr lang="ru-RU" sz="2300" dirty="0">
              <a:solidFill>
                <a:srgbClr val="C00000"/>
              </a:solidFill>
            </a:endParaRPr>
          </a:p>
          <a:p>
            <a:pPr marL="355600" indent="-355600">
              <a:lnSpc>
                <a:spcPct val="70000"/>
              </a:lnSpc>
              <a:buFont typeface="Wingdings" panose="05000000000000000000" pitchFamily="2" charset="2"/>
              <a:buChar char="ü"/>
            </a:pPr>
            <a:r>
              <a:rPr lang="ru-RU" sz="2300" dirty="0" smtClean="0">
                <a:solidFill>
                  <a:srgbClr val="C00000"/>
                </a:solidFill>
              </a:rPr>
              <a:t>ТВОРЧЕСКИЕ КОНКУРСЫ</a:t>
            </a:r>
            <a:endParaRPr lang="ru-RU" sz="2300" dirty="0">
              <a:solidFill>
                <a:srgbClr val="C00000"/>
              </a:solidFill>
            </a:endParaRPr>
          </a:p>
          <a:p>
            <a:pPr marL="0" indent="0">
              <a:lnSpc>
                <a:spcPct val="70000"/>
              </a:lnSpc>
              <a:buFont typeface="Arial" panose="020B0604020202020204" pitchFamily="34" charset="0"/>
              <a:buNone/>
            </a:pPr>
            <a:endParaRPr lang="ru-RU" sz="2300" dirty="0">
              <a:solidFill>
                <a:srgbClr val="00206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4F17B-8F68-4515-BA8C-F7DF1B251BD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5879811"/>
            <a:ext cx="402166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lang="ru-RU" sz="1600" b="1" dirty="0">
                <a:solidFill>
                  <a:srgbClr val="C00000"/>
                </a:solidFill>
              </a:rPr>
              <a:t>минимальное количество баллов по итогам </a:t>
            </a:r>
            <a:r>
              <a:rPr lang="ru-RU" sz="1600" b="1" dirty="0" smtClean="0">
                <a:solidFill>
                  <a:srgbClr val="C00000"/>
                </a:solidFill>
              </a:rPr>
              <a:t>мониторинга</a:t>
            </a:r>
          </a:p>
          <a:p>
            <a:pPr algn="ctr" defTabSz="914400"/>
            <a:r>
              <a:rPr lang="ru-RU" sz="1600" b="1" dirty="0" smtClean="0">
                <a:solidFill>
                  <a:srgbClr val="C00000"/>
                </a:solidFill>
              </a:rPr>
              <a:t>250 баллов</a:t>
            </a:r>
            <a:endParaRPr lang="ru-RU" sz="1600" b="1" dirty="0">
              <a:solidFill>
                <a:srgbClr val="C0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330697" y="5879810"/>
            <a:ext cx="39539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lang="ru-RU" sz="1600" b="1" dirty="0">
                <a:solidFill>
                  <a:srgbClr val="C00000"/>
                </a:solidFill>
              </a:rPr>
              <a:t>минимальное количество баллов по итогам </a:t>
            </a:r>
            <a:r>
              <a:rPr lang="ru-RU" sz="1600" b="1" dirty="0" smtClean="0">
                <a:solidFill>
                  <a:srgbClr val="C00000"/>
                </a:solidFill>
              </a:rPr>
              <a:t>мониторинга</a:t>
            </a:r>
          </a:p>
          <a:p>
            <a:pPr algn="ctr" defTabSz="914400"/>
            <a:r>
              <a:rPr lang="ru-RU" sz="1600" b="1" dirty="0" smtClean="0">
                <a:solidFill>
                  <a:srgbClr val="C00000"/>
                </a:solidFill>
              </a:rPr>
              <a:t>300 баллов</a:t>
            </a:r>
            <a:endParaRPr lang="ru-RU" sz="1600" b="1" dirty="0">
              <a:solidFill>
                <a:srgbClr val="C0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593658" y="5879809"/>
            <a:ext cx="34131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lang="ru-RU" sz="1600" b="1" dirty="0">
                <a:solidFill>
                  <a:srgbClr val="C00000"/>
                </a:solidFill>
              </a:rPr>
              <a:t>минимальное количество баллов по итогам </a:t>
            </a:r>
            <a:r>
              <a:rPr lang="ru-RU" sz="1600" b="1" dirty="0" smtClean="0">
                <a:solidFill>
                  <a:srgbClr val="C00000"/>
                </a:solidFill>
              </a:rPr>
              <a:t>мониторинга</a:t>
            </a:r>
          </a:p>
          <a:p>
            <a:pPr algn="ctr" defTabSz="914400"/>
            <a:r>
              <a:rPr lang="ru-RU" sz="1600" b="1" dirty="0" smtClean="0">
                <a:solidFill>
                  <a:srgbClr val="C00000"/>
                </a:solidFill>
              </a:rPr>
              <a:t>350 баллов</a:t>
            </a:r>
            <a:endParaRPr lang="ru-RU" sz="1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819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Шестиугольник 39"/>
          <p:cNvSpPr/>
          <p:nvPr/>
        </p:nvSpPr>
        <p:spPr>
          <a:xfrm rot="20849372">
            <a:off x="442754" y="5111018"/>
            <a:ext cx="1685141" cy="1532753"/>
          </a:xfrm>
          <a:prstGeom prst="hexagon">
            <a:avLst>
              <a:gd name="adj" fmla="val 28570"/>
              <a:gd name="vf" fmla="val 11547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9" name="Шестиугольник 38"/>
          <p:cNvSpPr/>
          <p:nvPr/>
        </p:nvSpPr>
        <p:spPr>
          <a:xfrm rot="1096071">
            <a:off x="667871" y="3192341"/>
            <a:ext cx="1695143" cy="1468048"/>
          </a:xfrm>
          <a:prstGeom prst="hexagon">
            <a:avLst>
              <a:gd name="adj" fmla="val 28570"/>
              <a:gd name="vf" fmla="val 11547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7" name="Шестиугольник 36"/>
          <p:cNvSpPr/>
          <p:nvPr/>
        </p:nvSpPr>
        <p:spPr>
          <a:xfrm>
            <a:off x="4495876" y="4239000"/>
            <a:ext cx="2057115" cy="1845000"/>
          </a:xfrm>
          <a:prstGeom prst="hexagon">
            <a:avLst>
              <a:gd name="adj" fmla="val 28570"/>
              <a:gd name="vf" fmla="val 11547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0" name="Скругленный прямоугольник 4"/>
          <p:cNvSpPr/>
          <p:nvPr/>
        </p:nvSpPr>
        <p:spPr>
          <a:xfrm>
            <a:off x="243913" y="1314000"/>
            <a:ext cx="8981390" cy="1109590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15020" tIns="0" rIns="315020" bIns="0" numCol="1" spcCol="1270" anchor="ctr" anchorCtr="0">
            <a:noAutofit/>
          </a:bodyPr>
          <a:lstStyle/>
          <a:p>
            <a:pPr algn="just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dirty="0" smtClean="0">
                <a:solidFill>
                  <a:srgbClr val="002060"/>
                </a:solidFill>
              </a:rPr>
              <a:t>КАДЕТСКОЕ ОБРАЗОВАНИЕ </a:t>
            </a:r>
            <a:r>
              <a:rPr lang="ru-RU" sz="2000" b="1" dirty="0" smtClean="0">
                <a:solidFill>
                  <a:srgbClr val="C00000"/>
                </a:solidFill>
              </a:rPr>
              <a:t>– один из </a:t>
            </a:r>
            <a:r>
              <a:rPr lang="ru-RU" sz="2000" b="1" dirty="0">
                <a:solidFill>
                  <a:srgbClr val="C00000"/>
                </a:solidFill>
              </a:rPr>
              <a:t>видов предпрофессионального образования. </a:t>
            </a:r>
            <a:endParaRPr lang="ru-RU" sz="2000" b="1" dirty="0" smtClean="0">
              <a:solidFill>
                <a:srgbClr val="C00000"/>
              </a:solidFill>
            </a:endParaRPr>
          </a:p>
          <a:p>
            <a:pPr algn="just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dirty="0" smtClean="0">
                <a:solidFill>
                  <a:srgbClr val="C00000"/>
                </a:solidFill>
              </a:rPr>
              <a:t>В </a:t>
            </a:r>
            <a:r>
              <a:rPr lang="ru-RU" sz="2000" b="1" dirty="0">
                <a:solidFill>
                  <a:srgbClr val="C00000"/>
                </a:solidFill>
              </a:rPr>
              <a:t>городе Москве реализуется в формате кадетских классов</a:t>
            </a:r>
            <a:endParaRPr lang="ru-RU" sz="19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512461" y="2253192"/>
            <a:ext cx="4005000" cy="675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КАДЕТСКОЕ ОБРАЗОВАНИЕ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961844" y="3164485"/>
            <a:ext cx="1443586" cy="675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Военное дело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680628" y="3164485"/>
            <a:ext cx="2649802" cy="675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Правоохранительная служба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7514961" y="3164485"/>
            <a:ext cx="2649802" cy="675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Гражданская 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служба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0130861" y="3164485"/>
            <a:ext cx="1609569" cy="675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Казачество</a:t>
            </a:r>
          </a:p>
        </p:txBody>
      </p:sp>
      <p:cxnSp>
        <p:nvCxnSpPr>
          <p:cNvPr id="6" name="Прямая со стрелкой 5"/>
          <p:cNvCxnSpPr>
            <a:endCxn id="13" idx="0"/>
          </p:cNvCxnSpPr>
          <p:nvPr/>
        </p:nvCxnSpPr>
        <p:spPr>
          <a:xfrm flipH="1">
            <a:off x="3683637" y="2892967"/>
            <a:ext cx="3831324" cy="271519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endCxn id="17" idx="0"/>
          </p:cNvCxnSpPr>
          <p:nvPr/>
        </p:nvCxnSpPr>
        <p:spPr>
          <a:xfrm>
            <a:off x="7514961" y="2894485"/>
            <a:ext cx="3420684" cy="27000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endCxn id="15" idx="0"/>
          </p:cNvCxnSpPr>
          <p:nvPr/>
        </p:nvCxnSpPr>
        <p:spPr>
          <a:xfrm flipH="1">
            <a:off x="6005529" y="2892967"/>
            <a:ext cx="1509432" cy="271519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endCxn id="16" idx="0"/>
          </p:cNvCxnSpPr>
          <p:nvPr/>
        </p:nvCxnSpPr>
        <p:spPr>
          <a:xfrm>
            <a:off x="7418610" y="2892967"/>
            <a:ext cx="1421253" cy="271519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Группа 21"/>
          <p:cNvGrpSpPr/>
          <p:nvPr/>
        </p:nvGrpSpPr>
        <p:grpSpPr>
          <a:xfrm>
            <a:off x="4803885" y="4239000"/>
            <a:ext cx="2057115" cy="1845000"/>
            <a:chOff x="2052143" y="0"/>
            <a:chExt cx="1103595" cy="954746"/>
          </a:xfrm>
          <a:solidFill>
            <a:schemeClr val="bg1">
              <a:lumMod val="50000"/>
            </a:schemeClr>
          </a:solidFill>
        </p:grpSpPr>
        <p:sp>
          <p:nvSpPr>
            <p:cNvPr id="23" name="Шестиугольник 22"/>
            <p:cNvSpPr/>
            <p:nvPr/>
          </p:nvSpPr>
          <p:spPr>
            <a:xfrm>
              <a:off x="2052143" y="0"/>
              <a:ext cx="1103595" cy="954746"/>
            </a:xfrm>
            <a:prstGeom prst="hexagon">
              <a:avLst>
                <a:gd name="adj" fmla="val 28570"/>
                <a:gd name="vf" fmla="val 11547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Шестиугольник 4"/>
            <p:cNvSpPr/>
            <p:nvPr/>
          </p:nvSpPr>
          <p:spPr>
            <a:xfrm>
              <a:off x="2190079" y="158222"/>
              <a:ext cx="866652" cy="638302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970" tIns="13970" rIns="13970" bIns="13970" numCol="1" spcCol="1270" anchor="ctr" anchorCtr="0">
              <a:noAutofit/>
            </a:bodyPr>
            <a:lstStyle/>
            <a:p>
              <a:pPr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dirty="0"/>
                <a:t>Дополнительные </a:t>
              </a:r>
              <a:r>
                <a:rPr lang="ru-RU" sz="1400" b="1" dirty="0" smtClean="0"/>
                <a:t>общеразвивающие </a:t>
              </a:r>
              <a:r>
                <a:rPr lang="ru-RU" sz="1400" b="1" dirty="0"/>
                <a:t>программы </a:t>
              </a: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265988" y="234000"/>
            <a:ext cx="91370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defTabSz="914400">
              <a:defRPr sz="2400" b="1">
                <a:solidFill>
                  <a:srgbClr val="D55049"/>
                </a:solidFill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pPr algn="ctr"/>
            <a:r>
              <a:rPr lang="ru-RU" sz="2800" dirty="0"/>
              <a:t>Проект предпрофессионального образования </a:t>
            </a:r>
          </a:p>
          <a:p>
            <a:pPr algn="ctr"/>
            <a:r>
              <a:rPr lang="ru-RU" sz="2800" dirty="0"/>
              <a:t>«КАДЕТСКИЙ КЛАСС В МОСКОВСКОЙ ШКОЛЕ»</a:t>
            </a:r>
          </a:p>
        </p:txBody>
      </p:sp>
      <p:grpSp>
        <p:nvGrpSpPr>
          <p:cNvPr id="18" name="Группа 17"/>
          <p:cNvGrpSpPr/>
          <p:nvPr/>
        </p:nvGrpSpPr>
        <p:grpSpPr>
          <a:xfrm rot="985901">
            <a:off x="453748" y="3137967"/>
            <a:ext cx="1695143" cy="1468048"/>
            <a:chOff x="2052143" y="0"/>
            <a:chExt cx="1103595" cy="954746"/>
          </a:xfrm>
          <a:solidFill>
            <a:schemeClr val="bg1">
              <a:lumMod val="50000"/>
            </a:schemeClr>
          </a:solidFill>
        </p:grpSpPr>
        <p:sp>
          <p:nvSpPr>
            <p:cNvPr id="21" name="Шестиугольник 20"/>
            <p:cNvSpPr/>
            <p:nvPr/>
          </p:nvSpPr>
          <p:spPr>
            <a:xfrm>
              <a:off x="2052143" y="0"/>
              <a:ext cx="1103595" cy="954746"/>
            </a:xfrm>
            <a:prstGeom prst="hexagon">
              <a:avLst>
                <a:gd name="adj" fmla="val 28570"/>
                <a:gd name="vf" fmla="val 11547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Шестиугольник 4"/>
            <p:cNvSpPr/>
            <p:nvPr/>
          </p:nvSpPr>
          <p:spPr>
            <a:xfrm rot="20614099">
              <a:off x="2235033" y="158222"/>
              <a:ext cx="793539" cy="638302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970" tIns="13970" rIns="13970" bIns="13970" numCol="1" spcCol="1270" anchor="ctr" anchorCtr="0">
              <a:noAutofit/>
            </a:bodyPr>
            <a:lstStyle/>
            <a:p>
              <a:pPr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dirty="0" smtClean="0"/>
                <a:t>Основное общее образование</a:t>
              </a:r>
              <a:endParaRPr lang="ru-RU" sz="1400" b="1" dirty="0"/>
            </a:p>
          </p:txBody>
        </p:sp>
      </p:grpSp>
      <p:grpSp>
        <p:nvGrpSpPr>
          <p:cNvPr id="30" name="Группа 29"/>
          <p:cNvGrpSpPr/>
          <p:nvPr/>
        </p:nvGrpSpPr>
        <p:grpSpPr>
          <a:xfrm rot="20849372">
            <a:off x="262754" y="5151927"/>
            <a:ext cx="1685141" cy="1532753"/>
            <a:chOff x="2052143" y="0"/>
            <a:chExt cx="1103595" cy="954746"/>
          </a:xfrm>
          <a:solidFill>
            <a:schemeClr val="bg1">
              <a:lumMod val="50000"/>
            </a:schemeClr>
          </a:solidFill>
        </p:grpSpPr>
        <p:sp>
          <p:nvSpPr>
            <p:cNvPr id="31" name="Шестиугольник 30"/>
            <p:cNvSpPr/>
            <p:nvPr/>
          </p:nvSpPr>
          <p:spPr>
            <a:xfrm>
              <a:off x="2052143" y="0"/>
              <a:ext cx="1103595" cy="954746"/>
            </a:xfrm>
            <a:prstGeom prst="hexagon">
              <a:avLst>
                <a:gd name="adj" fmla="val 28570"/>
                <a:gd name="vf" fmla="val 11547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Шестиугольник 4"/>
            <p:cNvSpPr/>
            <p:nvPr/>
          </p:nvSpPr>
          <p:spPr>
            <a:xfrm rot="750628">
              <a:off x="2235033" y="158222"/>
              <a:ext cx="793539" cy="638302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970" tIns="13970" rIns="13970" bIns="13970" numCol="1" spcCol="1270" anchor="ctr" anchorCtr="0">
              <a:noAutofit/>
            </a:bodyPr>
            <a:lstStyle/>
            <a:p>
              <a:pPr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dirty="0" smtClean="0"/>
                <a:t>Среднее общее образование</a:t>
              </a:r>
              <a:endParaRPr lang="ru-RU" sz="1400" b="1" dirty="0"/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1966947" y="4167133"/>
            <a:ext cx="2346544" cy="1988733"/>
            <a:chOff x="2052143" y="0"/>
            <a:chExt cx="1103595" cy="954746"/>
          </a:xfrm>
          <a:solidFill>
            <a:srgbClr val="C00000"/>
          </a:solidFill>
        </p:grpSpPr>
        <p:sp>
          <p:nvSpPr>
            <p:cNvPr id="34" name="Шестиугольник 33"/>
            <p:cNvSpPr/>
            <p:nvPr/>
          </p:nvSpPr>
          <p:spPr>
            <a:xfrm>
              <a:off x="2052143" y="0"/>
              <a:ext cx="1103595" cy="954746"/>
            </a:xfrm>
            <a:prstGeom prst="hexagon">
              <a:avLst>
                <a:gd name="adj" fmla="val 28570"/>
                <a:gd name="vf" fmla="val 11547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Шестиугольник 4"/>
            <p:cNvSpPr/>
            <p:nvPr/>
          </p:nvSpPr>
          <p:spPr>
            <a:xfrm>
              <a:off x="2194229" y="207330"/>
              <a:ext cx="825388" cy="580490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970" tIns="13970" rIns="13970" bIns="13970" numCol="1" spcCol="1270" anchor="ctr" anchorCtr="0">
              <a:noAutofit/>
            </a:bodyPr>
            <a:lstStyle/>
            <a:p>
              <a:pPr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b="1" dirty="0" smtClean="0"/>
                <a:t>Профильное обучение</a:t>
              </a:r>
              <a:endParaRPr lang="ru-RU" sz="2400" b="1" dirty="0"/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9517461" y="54000"/>
            <a:ext cx="2563539" cy="126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5071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лилиния 8"/>
          <p:cNvSpPr/>
          <p:nvPr/>
        </p:nvSpPr>
        <p:spPr bwMode="auto">
          <a:xfrm>
            <a:off x="741000" y="1804250"/>
            <a:ext cx="10949794" cy="1202247"/>
          </a:xfrm>
          <a:custGeom>
            <a:avLst/>
            <a:gdLst>
              <a:gd name="connsiteX0" fmla="*/ 0 w 6604578"/>
              <a:gd name="connsiteY0" fmla="*/ 138995 h 833803"/>
              <a:gd name="connsiteX1" fmla="*/ 138995 w 6604578"/>
              <a:gd name="connsiteY1" fmla="*/ 0 h 833803"/>
              <a:gd name="connsiteX2" fmla="*/ 6465583 w 6604578"/>
              <a:gd name="connsiteY2" fmla="*/ 0 h 833803"/>
              <a:gd name="connsiteX3" fmla="*/ 6604578 w 6604578"/>
              <a:gd name="connsiteY3" fmla="*/ 138995 h 833803"/>
              <a:gd name="connsiteX4" fmla="*/ 6604578 w 6604578"/>
              <a:gd name="connsiteY4" fmla="*/ 694808 h 833803"/>
              <a:gd name="connsiteX5" fmla="*/ 6465583 w 6604578"/>
              <a:gd name="connsiteY5" fmla="*/ 833803 h 833803"/>
              <a:gd name="connsiteX6" fmla="*/ 138995 w 6604578"/>
              <a:gd name="connsiteY6" fmla="*/ 833803 h 833803"/>
              <a:gd name="connsiteX7" fmla="*/ 0 w 6604578"/>
              <a:gd name="connsiteY7" fmla="*/ 694808 h 833803"/>
              <a:gd name="connsiteX8" fmla="*/ 0 w 6604578"/>
              <a:gd name="connsiteY8" fmla="*/ 138995 h 833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604578" h="833803">
                <a:moveTo>
                  <a:pt x="0" y="138995"/>
                </a:moveTo>
                <a:cubicBezTo>
                  <a:pt x="0" y="62230"/>
                  <a:pt x="62230" y="0"/>
                  <a:pt x="138995" y="0"/>
                </a:cubicBezTo>
                <a:lnTo>
                  <a:pt x="6465583" y="0"/>
                </a:lnTo>
                <a:cubicBezTo>
                  <a:pt x="6542348" y="0"/>
                  <a:pt x="6604578" y="62230"/>
                  <a:pt x="6604578" y="138995"/>
                </a:cubicBezTo>
                <a:lnTo>
                  <a:pt x="6604578" y="694808"/>
                </a:lnTo>
                <a:cubicBezTo>
                  <a:pt x="6604578" y="771573"/>
                  <a:pt x="6542348" y="833803"/>
                  <a:pt x="6465583" y="833803"/>
                </a:cubicBezTo>
                <a:lnTo>
                  <a:pt x="138995" y="833803"/>
                </a:lnTo>
                <a:cubicBezTo>
                  <a:pt x="62230" y="833803"/>
                  <a:pt x="0" y="771573"/>
                  <a:pt x="0" y="694808"/>
                </a:cubicBezTo>
                <a:lnTo>
                  <a:pt x="0" y="138995"/>
                </a:lnTo>
                <a:close/>
              </a:path>
            </a:pathLst>
          </a:cu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58711" tIns="47281" rIns="58711" bIns="47281" spcCol="1270" anchor="ctr"/>
          <a:lstStyle/>
          <a:p>
            <a:pPr algn="just" defTabSz="8001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Статья 86 Федерального закона от 29.12.2012 № 273-ФЗ «Об образовании в Российской Федерации» </a:t>
            </a:r>
          </a:p>
          <a:p>
            <a:pPr algn="just" defTabSz="800100">
              <a:lnSpc>
                <a:spcPct val="90000"/>
              </a:lnSpc>
              <a:spcAft>
                <a:spcPct val="35000"/>
              </a:spcAft>
            </a:pPr>
            <a:r>
              <a:rPr lang="ru-RU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Образовательные программы основного общего и среднего общего образования могут быть интегрированы с дополнительными общеразвивающими программами, имеющими целью подготовку несовершеннолетних обучающихся к военной или иной государственной службе, в том числе к государственной службе российского казачества.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730200" y="3524993"/>
            <a:ext cx="10972874" cy="206210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Предметный профиль кадетских классов (обязательное углубленное изучение истории России, остальные предметы – по выбору).</a:t>
            </a:r>
          </a:p>
          <a:p>
            <a:pPr lvl="0" algn="just"/>
            <a:endParaRPr lang="ru-RU" sz="1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Вариативный набор дополнительных общеразвивающих программ  (строевая и физическая подготовка обязательны, остальное – по выбору).</a:t>
            </a:r>
          </a:p>
          <a:p>
            <a:pPr lvl="0" algn="just"/>
            <a:endParaRPr lang="ru-RU" sz="1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Виды внеурочной деятельности (базовую модель воспитывающей деятельности обучающихся): волонтерское движение, музейная педагогика, поисковые отряды, детский туризм и др.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41000" y="3024000"/>
            <a:ext cx="10980000" cy="46946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Совместно с профильными министерствами и ведомствами школы определяют: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5988" y="234000"/>
            <a:ext cx="91370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defTabSz="914400">
              <a:defRPr sz="2400" b="1">
                <a:solidFill>
                  <a:srgbClr val="D55049"/>
                </a:solidFill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pPr algn="ctr"/>
            <a:r>
              <a:rPr lang="ru-RU" sz="2800" dirty="0"/>
              <a:t>Проект предпрофессионального образования </a:t>
            </a:r>
          </a:p>
          <a:p>
            <a:pPr algn="ctr"/>
            <a:r>
              <a:rPr lang="ru-RU" sz="2800" dirty="0"/>
              <a:t>«КАДЕТСКИЙ КЛАСС В МОСКОВСКОЙ ШКОЛЕ»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9517461" y="54000"/>
            <a:ext cx="2563539" cy="126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1731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4581" y="5381027"/>
            <a:ext cx="2590800" cy="140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4212340126"/>
              </p:ext>
            </p:extLst>
          </p:nvPr>
        </p:nvGraphicFramePr>
        <p:xfrm>
          <a:off x="629052" y="2439000"/>
          <a:ext cx="10866947" cy="4360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0" name="Скругленный прямоугольник 4"/>
          <p:cNvSpPr/>
          <p:nvPr/>
        </p:nvSpPr>
        <p:spPr>
          <a:xfrm>
            <a:off x="650999" y="1346107"/>
            <a:ext cx="10866947" cy="719278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15020" tIns="0" rIns="315020" bIns="0" numCol="1" spcCol="1270" anchor="ctr" anchorCtr="0">
            <a:noAutofit/>
          </a:bodyPr>
          <a:lstStyle/>
          <a:p>
            <a:pPr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b="1" dirty="0">
                <a:solidFill>
                  <a:srgbClr val="C00000"/>
                </a:solidFill>
              </a:rPr>
              <a:t>I. </a:t>
            </a:r>
            <a:r>
              <a:rPr lang="ru-RU" sz="2000" b="1" dirty="0">
                <a:solidFill>
                  <a:srgbClr val="C00000"/>
                </a:solidFill>
              </a:rPr>
              <a:t>В структуре многопрофильного комплекса является одним из видов профильного предпрофессионального обучения.</a:t>
            </a:r>
            <a:endParaRPr lang="ru-RU" sz="1900" b="1" dirty="0">
              <a:solidFill>
                <a:srgbClr val="C00000"/>
              </a:solidFill>
            </a:endParaRPr>
          </a:p>
        </p:txBody>
      </p:sp>
      <p:sp>
        <p:nvSpPr>
          <p:cNvPr id="23" name="Скругленный прямоугольник 4"/>
          <p:cNvSpPr/>
          <p:nvPr/>
        </p:nvSpPr>
        <p:spPr>
          <a:xfrm>
            <a:off x="651001" y="2064573"/>
            <a:ext cx="10895578" cy="359639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15020" tIns="0" rIns="315020" bIns="0" numCol="1" spcCol="1270" anchor="ctr" anchorCtr="0">
            <a:noAutofit/>
          </a:bodyPr>
          <a:lstStyle/>
          <a:p>
            <a:pPr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b="1" dirty="0">
                <a:solidFill>
                  <a:srgbClr val="C00000"/>
                </a:solidFill>
              </a:rPr>
              <a:t>II. </a:t>
            </a:r>
            <a:r>
              <a:rPr lang="ru-RU" sz="2000" b="1" dirty="0">
                <a:solidFill>
                  <a:srgbClr val="C00000"/>
                </a:solidFill>
              </a:rPr>
              <a:t>Условия открытия кадетских классов в образовательных организациях: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5988" y="234000"/>
            <a:ext cx="91370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defTabSz="914400">
              <a:defRPr sz="2400" b="1">
                <a:solidFill>
                  <a:srgbClr val="D55049"/>
                </a:solidFill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pPr algn="ctr"/>
            <a:r>
              <a:rPr lang="ru-RU" sz="2800" dirty="0"/>
              <a:t>Проект предпрофессионального образования </a:t>
            </a:r>
          </a:p>
          <a:p>
            <a:pPr algn="ctr"/>
            <a:r>
              <a:rPr lang="ru-RU" sz="2800" dirty="0"/>
              <a:t>«КАДЕТСКИЙ КЛАСС В МОСКОВСКОЙ ШКОЛЕ»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9517461" y="54000"/>
            <a:ext cx="2563539" cy="126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1106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4581" y="5381027"/>
            <a:ext cx="2590800" cy="140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113222454"/>
              </p:ext>
            </p:extLst>
          </p:nvPr>
        </p:nvGraphicFramePr>
        <p:xfrm>
          <a:off x="629052" y="2439000"/>
          <a:ext cx="10866947" cy="4360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0" name="Скругленный прямоугольник 4"/>
          <p:cNvSpPr/>
          <p:nvPr/>
        </p:nvSpPr>
        <p:spPr>
          <a:xfrm>
            <a:off x="650999" y="1346107"/>
            <a:ext cx="10866947" cy="719278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15020" tIns="0" rIns="315020" bIns="0" numCol="1" spcCol="1270" anchor="ctr" anchorCtr="0">
            <a:noAutofit/>
          </a:bodyPr>
          <a:lstStyle/>
          <a:p>
            <a:pPr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dirty="0" smtClean="0">
                <a:solidFill>
                  <a:srgbClr val="C00000"/>
                </a:solidFill>
              </a:rPr>
              <a:t>С учетом профиля министерств </a:t>
            </a:r>
            <a:r>
              <a:rPr lang="ru-RU" sz="2000" b="1" dirty="0">
                <a:solidFill>
                  <a:srgbClr val="C00000"/>
                </a:solidFill>
              </a:rPr>
              <a:t>и </a:t>
            </a:r>
            <a:r>
              <a:rPr lang="ru-RU" sz="2000" b="1" dirty="0" smtClean="0">
                <a:solidFill>
                  <a:srgbClr val="C00000"/>
                </a:solidFill>
              </a:rPr>
              <a:t>ведомств (Министерства обороны, МЧС, МИД, МВД, Минюст, ФСБ, ФСО, </a:t>
            </a:r>
            <a:r>
              <a:rPr lang="ru-RU" sz="2000" b="1" dirty="0" err="1" smtClean="0">
                <a:solidFill>
                  <a:srgbClr val="C00000"/>
                </a:solidFill>
              </a:rPr>
              <a:t>Росгвардии</a:t>
            </a:r>
            <a:r>
              <a:rPr lang="ru-RU" sz="2000" b="1" dirty="0" smtClean="0">
                <a:solidFill>
                  <a:srgbClr val="C00000"/>
                </a:solidFill>
              </a:rPr>
              <a:t>, ВСК, РВСН) обеспечивается интеграция </a:t>
            </a:r>
            <a:r>
              <a:rPr lang="ru-RU" sz="2000" b="1" dirty="0">
                <a:solidFill>
                  <a:srgbClr val="C00000"/>
                </a:solidFill>
              </a:rPr>
              <a:t>образовательных </a:t>
            </a:r>
            <a:r>
              <a:rPr lang="ru-RU" sz="2000" b="1" dirty="0" smtClean="0">
                <a:solidFill>
                  <a:srgbClr val="C00000"/>
                </a:solidFill>
              </a:rPr>
              <a:t>программ: </a:t>
            </a:r>
            <a:endParaRPr lang="ru-RU" sz="1900" b="1" dirty="0">
              <a:solidFill>
                <a:srgbClr val="C00000"/>
              </a:solidFill>
            </a:endParaRPr>
          </a:p>
        </p:txBody>
      </p:sp>
      <p:sp>
        <p:nvSpPr>
          <p:cNvPr id="23" name="Скругленный прямоугольник 4"/>
          <p:cNvSpPr/>
          <p:nvPr/>
        </p:nvSpPr>
        <p:spPr>
          <a:xfrm>
            <a:off x="651001" y="2064573"/>
            <a:ext cx="10895578" cy="359639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15020" tIns="0" rIns="315020" bIns="0" numCol="1" spcCol="1270" anchor="ctr" anchorCtr="0">
            <a:noAutofit/>
          </a:bodyPr>
          <a:lstStyle/>
          <a:p>
            <a:pPr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5988" y="234000"/>
            <a:ext cx="91370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defTabSz="914400">
              <a:defRPr sz="2400" b="1">
                <a:solidFill>
                  <a:srgbClr val="D55049"/>
                </a:solidFill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pPr algn="ctr"/>
            <a:r>
              <a:rPr lang="ru-RU" sz="2800" dirty="0"/>
              <a:t>Проект предпрофессионального образования </a:t>
            </a:r>
          </a:p>
          <a:p>
            <a:pPr algn="ctr"/>
            <a:r>
              <a:rPr lang="ru-RU" sz="2800" dirty="0"/>
              <a:t>«КАДЕТСКИЙ КЛАСС В МОСКОВСКОЙ ШКОЛЕ»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9517461" y="54000"/>
            <a:ext cx="2563539" cy="126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1281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606000" y="1682733"/>
            <a:ext cx="8865000" cy="46946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Участники реализации Модели кадетского образования Москвы:</a:t>
            </a:r>
            <a:endParaRPr lang="ru-RU" sz="16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917809024"/>
              </p:ext>
            </p:extLst>
          </p:nvPr>
        </p:nvGraphicFramePr>
        <p:xfrm>
          <a:off x="471000" y="2484000"/>
          <a:ext cx="873479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265988" y="434332"/>
            <a:ext cx="9137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defTabSz="914400">
              <a:defRPr sz="2400" b="1">
                <a:solidFill>
                  <a:srgbClr val="D55049"/>
                </a:solidFill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pPr algn="ctr"/>
            <a:r>
              <a:rPr lang="ru-RU" sz="2800" dirty="0"/>
              <a:t>РАЗВИТИЕ </a:t>
            </a:r>
            <a:r>
              <a:rPr lang="ru-RU" sz="2800" dirty="0" smtClean="0"/>
              <a:t>КАДЕТСКОГО </a:t>
            </a:r>
            <a:r>
              <a:rPr lang="ru-RU" sz="2800" dirty="0"/>
              <a:t>ОБРАЗОВАНИЯ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517461" y="54000"/>
            <a:ext cx="2563539" cy="126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1029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606000" y="1682733"/>
            <a:ext cx="8865000" cy="46946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Целевые индикаторы реализации предпрофессионального проекта </a:t>
            </a:r>
          </a:p>
          <a:p>
            <a:pPr lvl="0" algn="ctr"/>
            <a:r>
              <a:rPr lang="ru-RU" sz="16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«Кадетский класс в московской школе»: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820803046"/>
              </p:ext>
            </p:extLst>
          </p:nvPr>
        </p:nvGraphicFramePr>
        <p:xfrm>
          <a:off x="471000" y="2484000"/>
          <a:ext cx="873479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265988" y="434332"/>
            <a:ext cx="9137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defTabSz="914400">
              <a:defRPr sz="2400" b="1">
                <a:solidFill>
                  <a:srgbClr val="D55049"/>
                </a:solidFill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pPr algn="ctr"/>
            <a:r>
              <a:rPr lang="ru-RU" sz="2800" dirty="0"/>
              <a:t>РАЗВИТИЕ </a:t>
            </a:r>
            <a:r>
              <a:rPr lang="ru-RU" sz="2800" dirty="0" smtClean="0"/>
              <a:t>КАДЕТСКОГО </a:t>
            </a:r>
            <a:r>
              <a:rPr lang="ru-RU" sz="2800" dirty="0"/>
              <a:t>ОБРАЗОВАНИЯ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517461" y="54000"/>
            <a:ext cx="2563539" cy="126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373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Схема 16"/>
          <p:cNvGraphicFramePr/>
          <p:nvPr>
            <p:extLst>
              <p:ext uri="{D42A27DB-BD31-4B8C-83A1-F6EECF244321}">
                <p14:modId xmlns:p14="http://schemas.microsoft.com/office/powerpoint/2010/main" val="2832845047"/>
              </p:ext>
            </p:extLst>
          </p:nvPr>
        </p:nvGraphicFramePr>
        <p:xfrm>
          <a:off x="2901001" y="4598999"/>
          <a:ext cx="2712873" cy="17101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2976779204"/>
              </p:ext>
            </p:extLst>
          </p:nvPr>
        </p:nvGraphicFramePr>
        <p:xfrm>
          <a:off x="6086993" y="4643999"/>
          <a:ext cx="2712873" cy="17101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4183554"/>
              </p:ext>
            </p:extLst>
          </p:nvPr>
        </p:nvGraphicFramePr>
        <p:xfrm>
          <a:off x="838200" y="1825625"/>
          <a:ext cx="11152799" cy="1737396"/>
        </p:xfrm>
        <a:graphic>
          <a:graphicData uri="http://schemas.openxmlformats.org/drawingml/2006/table">
            <a:tbl>
              <a:tblPr firstRow="1" bandRow="1"/>
              <a:tblGrid>
                <a:gridCol w="2070256"/>
                <a:gridCol w="1816154"/>
                <a:gridCol w="1696030"/>
                <a:gridCol w="1895562"/>
                <a:gridCol w="1873392"/>
                <a:gridCol w="1801405"/>
              </a:tblGrid>
              <a:tr h="295725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ru-RU" sz="16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4" marR="91444" marT="45726" marB="45726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 gridSpan="5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+mn-lt"/>
                          <a:cs typeface="Times New Roman" panose="02020603050405020304" pitchFamily="18" charset="0"/>
                        </a:rPr>
                        <a:t>Кол-во образовательных организаций и обучающихся</a:t>
                      </a:r>
                    </a:p>
                  </a:txBody>
                  <a:tcPr marL="91444" marR="91444" marT="45726" marB="45726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4" marR="91444" marT="45726" marB="45726"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4" marR="91444" marT="45726" marB="45726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 smtClean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4" marR="91444" marT="45726" marB="45726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 smtClean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44" marR="91444" marT="45726" marB="45726"/>
                </a:tc>
              </a:tr>
              <a:tr h="2957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2014/2015 </a:t>
                      </a:r>
                      <a:r>
                        <a:rPr lang="ru-RU" sz="1600" b="1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уч.г</a:t>
                      </a:r>
                      <a:r>
                        <a:rPr lang="ru-RU" sz="16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lang="ru-RU" sz="16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44" marR="91444" marT="45726" marB="45726">
                    <a:lnL w="381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2015/2016 </a:t>
                      </a:r>
                      <a:r>
                        <a:rPr lang="ru-RU" sz="1600" b="1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уч.г</a:t>
                      </a:r>
                      <a:r>
                        <a:rPr lang="ru-RU" sz="16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lang="ru-RU" sz="16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44" marR="91444" marT="45726" marB="45726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2016/2017 </a:t>
                      </a:r>
                      <a:r>
                        <a:rPr lang="ru-RU" sz="1600" b="1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уч.г</a:t>
                      </a:r>
                      <a:r>
                        <a:rPr lang="ru-RU" sz="16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lang="ru-RU" sz="16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44" marR="91444" marT="45726" marB="45726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2017/2018 </a:t>
                      </a:r>
                      <a:r>
                        <a:rPr lang="ru-RU" sz="1600" b="1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уч.г</a:t>
                      </a:r>
                      <a:r>
                        <a:rPr lang="ru-RU" sz="16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lang="ru-RU" sz="16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44" marR="91444" marT="45726" marB="45726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2018/2019 </a:t>
                      </a:r>
                      <a:r>
                        <a:rPr lang="ru-RU" sz="1600" b="1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уч.г</a:t>
                      </a:r>
                      <a:r>
                        <a:rPr lang="ru-RU" sz="16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lang="ru-RU" sz="16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44" marR="91444" marT="45726" marB="45726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</a:tr>
              <a:tr h="320002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Образовательный проект</a:t>
                      </a:r>
                      <a:r>
                        <a:rPr lang="ru-RU" sz="16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«Кадетский класс в московской школе»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91444" marR="91444" marT="45726" marB="45726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ru-RU" sz="14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70</a:t>
                      </a:r>
                      <a:endParaRPr lang="ru-RU" sz="14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44" marR="91444" marT="45726" marB="45726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ru-RU" sz="14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92</a:t>
                      </a:r>
                      <a:endParaRPr lang="ru-RU" sz="14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44" marR="91444" marT="45726" marB="45726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ru-RU" sz="14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124</a:t>
                      </a:r>
                    </a:p>
                  </a:txBody>
                  <a:tcPr marL="91444" marR="91444" marT="45726" marB="45726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ru-RU" sz="14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168</a:t>
                      </a:r>
                    </a:p>
                  </a:txBody>
                  <a:tcPr marL="91444" marR="91444" marT="45726" marB="45726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201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4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(+ </a:t>
                      </a:r>
                      <a:r>
                        <a:rPr lang="ru-RU" sz="1400" b="1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11 кандидатов</a:t>
                      </a:r>
                      <a:r>
                        <a:rPr lang="ru-RU" sz="14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91444" marR="91444" marT="45726" marB="45726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</a:tr>
              <a:tr h="304474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91444" marR="91444" marT="45726" marB="45726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8,4  </a:t>
                      </a:r>
                      <a:r>
                        <a:rPr lang="ru-RU" sz="1600" b="1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тыс.чел</a:t>
                      </a:r>
                      <a:r>
                        <a:rPr lang="ru-RU" sz="16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91444" marR="91444" marT="45726" marB="45726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9,3  </a:t>
                      </a:r>
                      <a:r>
                        <a:rPr lang="ru-RU" sz="1600" b="1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тыс.чел</a:t>
                      </a:r>
                      <a:r>
                        <a:rPr lang="ru-RU" sz="16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91444" marR="91444" marT="45726" marB="45726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10  </a:t>
                      </a:r>
                      <a:r>
                        <a:rPr lang="ru-RU" sz="1600" b="1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тыс.чел</a:t>
                      </a:r>
                      <a:r>
                        <a:rPr lang="ru-RU" sz="16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91444" marR="91444" marT="45726" marB="45726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12,5  </a:t>
                      </a:r>
                      <a:r>
                        <a:rPr lang="ru-RU" sz="1600" b="1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тыс.чел</a:t>
                      </a:r>
                      <a:r>
                        <a:rPr lang="ru-RU" sz="16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91444" marR="91444" marT="45726" marB="45726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16,0  </a:t>
                      </a:r>
                      <a:r>
                        <a:rPr lang="ru-RU" sz="1600" b="1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тыс.чел</a:t>
                      </a:r>
                      <a:r>
                        <a:rPr lang="ru-RU" sz="16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91444" marR="91444" marT="45726" marB="45726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65988" y="234000"/>
            <a:ext cx="91370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defTabSz="914400">
              <a:defRPr sz="2400" b="1">
                <a:solidFill>
                  <a:srgbClr val="D55049"/>
                </a:solidFill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pPr algn="ctr"/>
            <a:r>
              <a:rPr lang="ru-RU" sz="2800" dirty="0"/>
              <a:t>Проект предпрофессионального образования </a:t>
            </a:r>
          </a:p>
          <a:p>
            <a:pPr algn="ctr"/>
            <a:r>
              <a:rPr lang="ru-RU" sz="2800" dirty="0"/>
              <a:t>«КАДЕТСКИЙ КЛАСС В МОСКОВСКОЙ ШКОЛЕ»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9517461" y="54000"/>
            <a:ext cx="2563539" cy="126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5785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336000" y="184454"/>
            <a:ext cx="8955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 defTabSz="914400">
              <a:defRPr sz="2400" b="1">
                <a:solidFill>
                  <a:srgbClr val="D55049"/>
                </a:solidFill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r>
              <a:rPr lang="ru-RU" sz="2800" dirty="0"/>
              <a:t>НАИБОЛЕЕ КРУПНЫЕ ГОРОДСКИЕ СОБЫТИЯ КАДЕТСКОГО ДВИЖЕНИЯ МОСКВЫ В УЧЕБНОМ ГОДУ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1000" y="2057504"/>
            <a:ext cx="2727000" cy="1502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200"/>
              </a:lnSpc>
            </a:pPr>
            <a:r>
              <a:rPr lang="ru-RU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latin typeface="Franklin Gothic Heavy" charset="0"/>
                <a:ea typeface="Franklin Gothic Heavy" charset="0"/>
                <a:cs typeface="Franklin Gothic Heavy" charset="0"/>
              </a:rPr>
              <a:t>ПАРАД </a:t>
            </a:r>
          </a:p>
          <a:p>
            <a:pPr algn="ctr">
              <a:lnSpc>
                <a:spcPts val="2200"/>
              </a:lnSpc>
            </a:pPr>
            <a:r>
              <a:rPr lang="ru-RU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latin typeface="Franklin Gothic Heavy" charset="0"/>
                <a:ea typeface="Franklin Gothic Heavy" charset="0"/>
                <a:cs typeface="Franklin Gothic Heavy" charset="0"/>
              </a:rPr>
              <a:t>КАДЕТСКОГО ДВИЖЕНИЯ МОСКВЫ </a:t>
            </a:r>
          </a:p>
          <a:p>
            <a:pPr algn="ctr">
              <a:lnSpc>
                <a:spcPts val="2200"/>
              </a:lnSpc>
            </a:pPr>
            <a:r>
              <a:rPr lang="ru-RU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latin typeface="Franklin Gothic Heavy" charset="0"/>
                <a:ea typeface="Franklin Gothic Heavy" charset="0"/>
                <a:cs typeface="Franklin Gothic Heavy" charset="0"/>
              </a:rPr>
              <a:t>«НЕ ПРЕРВЕТСЯ </a:t>
            </a:r>
          </a:p>
          <a:p>
            <a:pPr algn="ctr">
              <a:lnSpc>
                <a:spcPts val="2200"/>
              </a:lnSpc>
            </a:pPr>
            <a:r>
              <a:rPr lang="ru-RU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latin typeface="Franklin Gothic Heavy" charset="0"/>
                <a:ea typeface="Franklin Gothic Heavy" charset="0"/>
                <a:cs typeface="Franklin Gothic Heavy" charset="0"/>
              </a:rPr>
              <a:t>СВЯЗЬ ПОКОЛЕНИЙ»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577871" y="2025005"/>
            <a:ext cx="2567799" cy="1502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200"/>
              </a:lnSpc>
            </a:pPr>
            <a:r>
              <a:rPr lang="ru-RU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latin typeface="Franklin Gothic Heavy" charset="0"/>
                <a:ea typeface="Franklin Gothic Heavy" charset="0"/>
                <a:cs typeface="Franklin Gothic Heavy" charset="0"/>
              </a:rPr>
              <a:t>ФОРУМ </a:t>
            </a:r>
          </a:p>
          <a:p>
            <a:pPr algn="ctr">
              <a:lnSpc>
                <a:spcPts val="2200"/>
              </a:lnSpc>
            </a:pPr>
            <a:r>
              <a:rPr lang="ru-RU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latin typeface="Franklin Gothic Heavy" charset="0"/>
                <a:ea typeface="Franklin Gothic Heavy" charset="0"/>
                <a:cs typeface="Franklin Gothic Heavy" charset="0"/>
              </a:rPr>
              <a:t>КАДЕТСКОГО </a:t>
            </a:r>
          </a:p>
          <a:p>
            <a:pPr algn="ctr">
              <a:lnSpc>
                <a:spcPts val="2200"/>
              </a:lnSpc>
            </a:pPr>
            <a:r>
              <a:rPr lang="ru-RU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latin typeface="Franklin Gothic Heavy" charset="0"/>
                <a:ea typeface="Franklin Gothic Heavy" charset="0"/>
                <a:cs typeface="Franklin Gothic Heavy" charset="0"/>
              </a:rPr>
              <a:t>ОБРАЗОВАНИЯ </a:t>
            </a:r>
          </a:p>
          <a:p>
            <a:pPr algn="ctr">
              <a:lnSpc>
                <a:spcPts val="2200"/>
              </a:lnSpc>
            </a:pPr>
            <a:r>
              <a:rPr lang="ru-RU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latin typeface="Franklin Gothic Heavy" charset="0"/>
                <a:ea typeface="Franklin Gothic Heavy" charset="0"/>
                <a:cs typeface="Franklin Gothic Heavy" charset="0"/>
              </a:rPr>
              <a:t>«ЧЕСТЬ ИМЕЮ СЛУЖИТЬ ОТЧИЗНЕ»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08329" y="2084632"/>
            <a:ext cx="2539213" cy="1502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lnSpc>
                <a:spcPts val="2200"/>
              </a:lnSpc>
              <a:defRPr sz="24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Franklin Gothic Heavy" charset="0"/>
                <a:ea typeface="Franklin Gothic Heavy" charset="0"/>
                <a:cs typeface="Franklin Gothic Heavy" charset="0"/>
              </a:defRPr>
            </a:lvl1pPr>
          </a:lstStyle>
          <a:p>
            <a:r>
              <a:rPr lang="ru-RU" sz="1800" dirty="0">
                <a:effectLst/>
              </a:rPr>
              <a:t>ТОРЖЕСТВЕННЫЙ МАРШ </a:t>
            </a:r>
          </a:p>
          <a:p>
            <a:r>
              <a:rPr lang="ru-RU" sz="1800" dirty="0">
                <a:effectLst/>
              </a:rPr>
              <a:t>НА КРАСНОЙ ПЛОЩАДИ </a:t>
            </a:r>
          </a:p>
          <a:p>
            <a:r>
              <a:rPr lang="ru-RU" sz="1800" dirty="0">
                <a:effectLst/>
              </a:rPr>
              <a:t>7 НОЯБРЯ</a:t>
            </a:r>
          </a:p>
        </p:txBody>
      </p:sp>
      <p:pic>
        <p:nvPicPr>
          <p:cNvPr id="13" name="Picture 4" descr="D:\Киселева\Фото\DSC_709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000" y="3588741"/>
            <a:ext cx="2827020" cy="20226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Картинки по запросу ФОРУМ КАДЕТСКОГО ДВИЖЕНИЯ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5" t="925" r="15704" b="-925"/>
          <a:stretch/>
        </p:blipFill>
        <p:spPr bwMode="auto">
          <a:xfrm>
            <a:off x="6379724" y="3576547"/>
            <a:ext cx="2733138" cy="19395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Картинки по запросу торжественный марш на красной площади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157" y="3576547"/>
            <a:ext cx="2995430" cy="20348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1000" y="3540175"/>
            <a:ext cx="2987675" cy="196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9469067" y="2057504"/>
            <a:ext cx="2567799" cy="1502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200"/>
              </a:lnSpc>
            </a:pPr>
            <a:endParaRPr lang="ru-RU" b="1" dirty="0" smtClean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latin typeface="Franklin Gothic Heavy" charset="0"/>
              <a:ea typeface="Franklin Gothic Heavy" charset="0"/>
              <a:cs typeface="Franklin Gothic Heavy" charset="0"/>
            </a:endParaRPr>
          </a:p>
          <a:p>
            <a:pPr algn="ctr">
              <a:lnSpc>
                <a:spcPts val="2200"/>
              </a:lnSpc>
            </a:pPr>
            <a:r>
              <a:rPr lang="ru-RU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latin typeface="Franklin Gothic Heavy" charset="0"/>
                <a:ea typeface="Franklin Gothic Heavy" charset="0"/>
                <a:cs typeface="Franklin Gothic Heavy" charset="0"/>
              </a:rPr>
              <a:t>ДЕНЬ </a:t>
            </a:r>
          </a:p>
          <a:p>
            <a:pPr algn="ctr">
              <a:lnSpc>
                <a:spcPts val="2200"/>
              </a:lnSpc>
            </a:pPr>
            <a:r>
              <a:rPr lang="ru-RU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latin typeface="Franklin Gothic Heavy" charset="0"/>
                <a:ea typeface="Franklin Gothic Heavy" charset="0"/>
                <a:cs typeface="Franklin Gothic Heavy" charset="0"/>
              </a:rPr>
              <a:t>КАДЕТСКОГО КЛАССА В МУЗЕЕ ПОБЕДЫ</a:t>
            </a:r>
          </a:p>
          <a:p>
            <a:pPr algn="ctr">
              <a:lnSpc>
                <a:spcPts val="2200"/>
              </a:lnSpc>
            </a:pPr>
            <a:endParaRPr lang="ru-RU" b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latin typeface="Franklin Gothic Heavy" charset="0"/>
              <a:ea typeface="Franklin Gothic Heavy" charset="0"/>
              <a:cs typeface="Franklin Gothic Heavy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9517461" y="54000"/>
            <a:ext cx="2563539" cy="126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2569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2937</TotalTime>
  <Words>756</Words>
  <Application>Microsoft Office PowerPoint</Application>
  <PresentationFormat>Произвольный</PresentationFormat>
  <Paragraphs>154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Тема Office</vt:lpstr>
      <vt:lpstr>2_Тема Office</vt:lpstr>
      <vt:lpstr>3_Тема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ЦИКЛОГРАММА МЕРОПРИЯТИЙ   В 2018/2019 УЧЕБНОМ ГОДУ, в том числе рейтинговых</vt:lpstr>
      <vt:lpstr>ЦИКЛОГРАММА МЕРОПРИЯТИЙ   В 2018/2019 УЧЕБНОМ ГОДУ</vt:lpstr>
    </vt:vector>
  </TitlesOfParts>
  <Company>AO VDNH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Линевская Наталья Петровна</dc:creator>
  <cp:lastModifiedBy>Комарова Г.А.</cp:lastModifiedBy>
  <cp:revision>183</cp:revision>
  <cp:lastPrinted>2018-08-29T11:31:56Z</cp:lastPrinted>
  <dcterms:created xsi:type="dcterms:W3CDTF">2017-05-02T07:05:04Z</dcterms:created>
  <dcterms:modified xsi:type="dcterms:W3CDTF">2018-10-02T13:08:06Z</dcterms:modified>
</cp:coreProperties>
</file>